
<file path=[Content_Types].xml><?xml version="1.0" encoding="utf-8"?>
<Types xmlns="http://schemas.openxmlformats.org/package/2006/content-types">
  <Default Extension="bin" ContentType="audio/unknown"/>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4135" r:id="rId4"/>
    <p:sldMasterId id="2147484148" r:id="rId5"/>
    <p:sldMasterId id="2147484825" r:id="rId6"/>
    <p:sldMasterId id="2147484838" r:id="rId7"/>
    <p:sldMasterId id="2147484851" r:id="rId8"/>
    <p:sldMasterId id="2147484864" r:id="rId9"/>
    <p:sldMasterId id="2147484877" r:id="rId10"/>
    <p:sldMasterId id="2147484890" r:id="rId11"/>
    <p:sldMasterId id="2147484903" r:id="rId12"/>
    <p:sldMasterId id="2147484916" r:id="rId13"/>
  </p:sldMasterIdLst>
  <p:notesMasterIdLst>
    <p:notesMasterId r:id="rId104"/>
  </p:notesMasterIdLst>
  <p:sldIdLst>
    <p:sldId id="316" r:id="rId14"/>
    <p:sldId id="257" r:id="rId15"/>
    <p:sldId id="258" r:id="rId16"/>
    <p:sldId id="272" r:id="rId17"/>
    <p:sldId id="399" r:id="rId18"/>
    <p:sldId id="312" r:id="rId19"/>
    <p:sldId id="317" r:id="rId20"/>
    <p:sldId id="391" r:id="rId21"/>
    <p:sldId id="313" r:id="rId22"/>
    <p:sldId id="314" r:id="rId23"/>
    <p:sldId id="315" r:id="rId24"/>
    <p:sldId id="318" r:id="rId25"/>
    <p:sldId id="319" r:id="rId26"/>
    <p:sldId id="392" r:id="rId27"/>
    <p:sldId id="393" r:id="rId28"/>
    <p:sldId id="320" r:id="rId29"/>
    <p:sldId id="321" r:id="rId30"/>
    <p:sldId id="322" r:id="rId31"/>
    <p:sldId id="323" r:id="rId32"/>
    <p:sldId id="324" r:id="rId33"/>
    <p:sldId id="394" r:id="rId34"/>
    <p:sldId id="327" r:id="rId35"/>
    <p:sldId id="328" r:id="rId36"/>
    <p:sldId id="395" r:id="rId37"/>
    <p:sldId id="329" r:id="rId38"/>
    <p:sldId id="330" r:id="rId39"/>
    <p:sldId id="331" r:id="rId40"/>
    <p:sldId id="332" r:id="rId41"/>
    <p:sldId id="333" r:id="rId42"/>
    <p:sldId id="334" r:id="rId43"/>
    <p:sldId id="335" r:id="rId44"/>
    <p:sldId id="336" r:id="rId45"/>
    <p:sldId id="401" r:id="rId46"/>
    <p:sldId id="400" r:id="rId47"/>
    <p:sldId id="338" r:id="rId48"/>
    <p:sldId id="325" r:id="rId49"/>
    <p:sldId id="339" r:id="rId50"/>
    <p:sldId id="340" r:id="rId51"/>
    <p:sldId id="342" r:id="rId52"/>
    <p:sldId id="343" r:id="rId53"/>
    <p:sldId id="344" r:id="rId54"/>
    <p:sldId id="345" r:id="rId55"/>
    <p:sldId id="346" r:id="rId56"/>
    <p:sldId id="347" r:id="rId57"/>
    <p:sldId id="348" r:id="rId58"/>
    <p:sldId id="396" r:id="rId59"/>
    <p:sldId id="349" r:id="rId60"/>
    <p:sldId id="350" r:id="rId61"/>
    <p:sldId id="351" r:id="rId62"/>
    <p:sldId id="352" r:id="rId63"/>
    <p:sldId id="353" r:id="rId64"/>
    <p:sldId id="354" r:id="rId65"/>
    <p:sldId id="355" r:id="rId66"/>
    <p:sldId id="356" r:id="rId67"/>
    <p:sldId id="357" r:id="rId68"/>
    <p:sldId id="358" r:id="rId69"/>
    <p:sldId id="359" r:id="rId70"/>
    <p:sldId id="360" r:id="rId71"/>
    <p:sldId id="361" r:id="rId72"/>
    <p:sldId id="362" r:id="rId73"/>
    <p:sldId id="363" r:id="rId74"/>
    <p:sldId id="364" r:id="rId75"/>
    <p:sldId id="397" r:id="rId76"/>
    <p:sldId id="365" r:id="rId77"/>
    <p:sldId id="366" r:id="rId78"/>
    <p:sldId id="367" r:id="rId79"/>
    <p:sldId id="326" r:id="rId80"/>
    <p:sldId id="368" r:id="rId81"/>
    <p:sldId id="369" r:id="rId82"/>
    <p:sldId id="370" r:id="rId83"/>
    <p:sldId id="371" r:id="rId84"/>
    <p:sldId id="372" r:id="rId85"/>
    <p:sldId id="375" r:id="rId86"/>
    <p:sldId id="376" r:id="rId87"/>
    <p:sldId id="377" r:id="rId88"/>
    <p:sldId id="398" r:id="rId89"/>
    <p:sldId id="378" r:id="rId90"/>
    <p:sldId id="379" r:id="rId91"/>
    <p:sldId id="380" r:id="rId92"/>
    <p:sldId id="381" r:id="rId93"/>
    <p:sldId id="382" r:id="rId94"/>
    <p:sldId id="383" r:id="rId95"/>
    <p:sldId id="384" r:id="rId96"/>
    <p:sldId id="385" r:id="rId97"/>
    <p:sldId id="386" r:id="rId98"/>
    <p:sldId id="387" r:id="rId99"/>
    <p:sldId id="388" r:id="rId100"/>
    <p:sldId id="389" r:id="rId101"/>
    <p:sldId id="390" r:id="rId102"/>
    <p:sldId id="402" r:id="rId103"/>
  </p:sldIdLst>
  <p:sldSz cx="9144000" cy="6858000" type="screen4x3"/>
  <p:notesSz cx="6797675" cy="9928225"/>
  <p:defaultTex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933">
          <p15:clr>
            <a:srgbClr val="A4A3A4"/>
          </p15:clr>
        </p15:guide>
        <p15:guide id="2" pos="2880">
          <p15:clr>
            <a:srgbClr val="A4A3A4"/>
          </p15:clr>
        </p15:guide>
        <p15:guide id="3" pos="1791">
          <p15:clr>
            <a:srgbClr val="A4A3A4"/>
          </p15:clr>
        </p15:guide>
        <p15:guide id="4" orient="horz" pos="3657">
          <p15:clr>
            <a:srgbClr val="A4A3A4"/>
          </p15:clr>
        </p15:guide>
        <p15:guide id="5" pos="106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 id="4" name="Microsoft Office User" initials="Office [4]" lastIdx="1" clrIdx="3"/>
  <p:cmAuthor id="5" name="Microsoft Office User" initials="Office [5]" lastIdx="1" clrIdx="4"/>
  <p:cmAuthor id="6" name="Susan Leaper" initials="" lastIdx="2" clrIdx="5"/>
  <p:cmAuthor id="7" name="Microsoft Office User" initials="Office [8]" lastIdx="1" clrIdx="6"/>
  <p:cmAuthor id="8" name="Microsoft Office User" initials="Office [7]" lastIdx="1" clrIdx="7"/>
  <p:cmAuthor id="9" name="Microsoft Office User" initials="Office [9]" lastIdx="1" clrIdx="8"/>
  <p:cmAuthor id="10" name="Microsoft Office User" initials="Office [10]" lastIdx="1" clrIdx="9"/>
  <p:cmAuthor id="11" name="Microsoft Office User" initials="" lastIdx="1" clrIdx="10"/>
  <p:cmAuthor id="12" name="Unknown User1" initials="Unknown User1" lastIdx="1" clrIdx="11"/>
  <p:cmAuthor id="13" name="Unknown User2" initials="Unknown User2" lastIdx="1" clrIdx="12"/>
  <p:cmAuthor id="14" name="Chetna Somaiya" initials="CS" lastIdx="3" clrIdx="13">
    <p:extLst>
      <p:ext uri="{19B8F6BF-5375-455C-9EA6-DF929625EA0E}">
        <p15:presenceInfo xmlns:p15="http://schemas.microsoft.com/office/powerpoint/2012/main" userId="S::Chetna.Somaiya@pearson.com::beb44317-2430-4ffc-a211-c5eaf33a94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C1834A-E61F-432A-A6BD-DAA6A4C13A3C}" v="94" dt="2024-09-12T12:33:51.322"/>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01" autoAdjust="0"/>
    <p:restoredTop sz="94660"/>
  </p:normalViewPr>
  <p:slideViewPr>
    <p:cSldViewPr snapToGrid="0">
      <p:cViewPr varScale="1">
        <p:scale>
          <a:sx n="149" d="100"/>
          <a:sy n="149" d="100"/>
        </p:scale>
        <p:origin x="2184" y="120"/>
      </p:cViewPr>
      <p:guideLst>
        <p:guide orient="horz" pos="1933"/>
        <p:guide pos="2880"/>
        <p:guide pos="1791"/>
        <p:guide orient="horz" pos="3657"/>
        <p:guide pos="1066"/>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07" Type="http://schemas.openxmlformats.org/officeDocument/2006/relationships/viewProps" Target="viewProps.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theme" Target="theme/theme1.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tableStyles" Target="tableStyles.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microsoft.com/office/2016/11/relationships/changesInfo" Target="changesInfos/changesInfo1.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Winser" userId="c3146a91-e6bd-4264-bd86-e164e04bc32d" providerId="ADAL" clId="{FDBE6295-B975-46E7-8B04-FF476C48629F}"/>
    <pc:docChg chg="undo custSel addSld modSld">
      <pc:chgData name="Paul Winser" userId="c3146a91-e6bd-4264-bd86-e164e04bc32d" providerId="ADAL" clId="{FDBE6295-B975-46E7-8B04-FF476C48629F}" dt="2024-08-20T16:47:14.823" v="1290"/>
      <pc:docMkLst>
        <pc:docMk/>
      </pc:docMkLst>
      <pc:sldChg chg="modSp mod">
        <pc:chgData name="Paul Winser" userId="c3146a91-e6bd-4264-bd86-e164e04bc32d" providerId="ADAL" clId="{FDBE6295-B975-46E7-8B04-FF476C48629F}" dt="2024-08-19T12:59:33.938" v="1183" actId="6549"/>
        <pc:sldMkLst>
          <pc:docMk/>
          <pc:sldMk cId="0" sldId="272"/>
        </pc:sldMkLst>
        <pc:spChg chg="mod">
          <ac:chgData name="Paul Winser" userId="c3146a91-e6bd-4264-bd86-e164e04bc32d" providerId="ADAL" clId="{FDBE6295-B975-46E7-8B04-FF476C48629F}" dt="2024-08-19T12:59:33.938" v="1183" actId="6549"/>
          <ac:spMkLst>
            <pc:docMk/>
            <pc:sldMk cId="0" sldId="272"/>
            <ac:spMk id="34819" creationId="{453C7683-8588-7ABC-32E0-8A4E68218620}"/>
          </ac:spMkLst>
        </pc:spChg>
        <pc:spChg chg="mod">
          <ac:chgData name="Paul Winser" userId="c3146a91-e6bd-4264-bd86-e164e04bc32d" providerId="ADAL" clId="{FDBE6295-B975-46E7-8B04-FF476C48629F}" dt="2024-08-19T12:28:34.778" v="0" actId="404"/>
          <ac:spMkLst>
            <pc:docMk/>
            <pc:sldMk cId="0" sldId="272"/>
            <ac:spMk id="34820" creationId="{8DCD7CE1-603D-4D59-3DBB-C13C0B6505F0}"/>
          </ac:spMkLst>
        </pc:spChg>
      </pc:sldChg>
      <pc:sldChg chg="delSp modSp mod">
        <pc:chgData name="Paul Winser" userId="c3146a91-e6bd-4264-bd86-e164e04bc32d" providerId="ADAL" clId="{FDBE6295-B975-46E7-8B04-FF476C48629F}" dt="2024-08-19T12:28:57.792" v="5" actId="14100"/>
        <pc:sldMkLst>
          <pc:docMk/>
          <pc:sldMk cId="353596801" sldId="312"/>
        </pc:sldMkLst>
        <pc:spChg chg="mod">
          <ac:chgData name="Paul Winser" userId="c3146a91-e6bd-4264-bd86-e164e04bc32d" providerId="ADAL" clId="{FDBE6295-B975-46E7-8B04-FF476C48629F}" dt="2024-08-19T12:28:57.792" v="5" actId="14100"/>
          <ac:spMkLst>
            <pc:docMk/>
            <pc:sldMk cId="353596801" sldId="312"/>
            <ac:spMk id="3" creationId="{00000000-0000-0000-0000-000000000000}"/>
          </ac:spMkLst>
        </pc:spChg>
        <pc:spChg chg="del">
          <ac:chgData name="Paul Winser" userId="c3146a91-e6bd-4264-bd86-e164e04bc32d" providerId="ADAL" clId="{FDBE6295-B975-46E7-8B04-FF476C48629F}" dt="2024-08-19T12:28:54.072" v="3" actId="478"/>
          <ac:spMkLst>
            <pc:docMk/>
            <pc:sldMk cId="353596801" sldId="312"/>
            <ac:spMk id="9" creationId="{0AEF72F7-DE88-8CBE-92DC-B30DD33E92E8}"/>
          </ac:spMkLst>
        </pc:spChg>
        <pc:picChg chg="mod">
          <ac:chgData name="Paul Winser" userId="c3146a91-e6bd-4264-bd86-e164e04bc32d" providerId="ADAL" clId="{FDBE6295-B975-46E7-8B04-FF476C48629F}" dt="2024-08-19T12:28:55.420" v="4" actId="1076"/>
          <ac:picMkLst>
            <pc:docMk/>
            <pc:sldMk cId="353596801" sldId="312"/>
            <ac:picMk id="4" creationId="{66558BEA-2319-4610-255C-4B55F228CFBB}"/>
          </ac:picMkLst>
        </pc:picChg>
      </pc:sldChg>
      <pc:sldChg chg="modSp mod">
        <pc:chgData name="Paul Winser" userId="c3146a91-e6bd-4264-bd86-e164e04bc32d" providerId="ADAL" clId="{FDBE6295-B975-46E7-8B04-FF476C48629F}" dt="2024-08-19T12:30:36.629" v="77" actId="14100"/>
        <pc:sldMkLst>
          <pc:docMk/>
          <pc:sldMk cId="1648730408" sldId="313"/>
        </pc:sldMkLst>
        <pc:spChg chg="mod">
          <ac:chgData name="Paul Winser" userId="c3146a91-e6bd-4264-bd86-e164e04bc32d" providerId="ADAL" clId="{FDBE6295-B975-46E7-8B04-FF476C48629F}" dt="2024-08-19T12:30:04.246" v="62" actId="20577"/>
          <ac:spMkLst>
            <pc:docMk/>
            <pc:sldMk cId="1648730408" sldId="313"/>
            <ac:spMk id="2" creationId="{00000000-0000-0000-0000-000000000000}"/>
          </ac:spMkLst>
        </pc:spChg>
        <pc:spChg chg="mod">
          <ac:chgData name="Paul Winser" userId="c3146a91-e6bd-4264-bd86-e164e04bc32d" providerId="ADAL" clId="{FDBE6295-B975-46E7-8B04-FF476C48629F}" dt="2024-08-19T12:30:36.629" v="77" actId="14100"/>
          <ac:spMkLst>
            <pc:docMk/>
            <pc:sldMk cId="1648730408" sldId="313"/>
            <ac:spMk id="6" creationId="{DE449D9B-98BC-7A4B-446D-B5FE2B89CBC1}"/>
          </ac:spMkLst>
        </pc:spChg>
        <pc:graphicFrameChg chg="mod modGraphic">
          <ac:chgData name="Paul Winser" userId="c3146a91-e6bd-4264-bd86-e164e04bc32d" providerId="ADAL" clId="{FDBE6295-B975-46E7-8B04-FF476C48629F}" dt="2024-08-19T12:30:33.736" v="76" actId="1076"/>
          <ac:graphicFrameMkLst>
            <pc:docMk/>
            <pc:sldMk cId="1648730408" sldId="313"/>
            <ac:graphicFrameMk id="4" creationId="{00000000-0000-0000-0000-000000000000}"/>
          </ac:graphicFrameMkLst>
        </pc:graphicFrameChg>
      </pc:sldChg>
      <pc:sldChg chg="delSp modSp mod">
        <pc:chgData name="Paul Winser" userId="c3146a91-e6bd-4264-bd86-e164e04bc32d" providerId="ADAL" clId="{FDBE6295-B975-46E7-8B04-FF476C48629F}" dt="2024-08-19T12:31:15.144" v="120" actId="5793"/>
        <pc:sldMkLst>
          <pc:docMk/>
          <pc:sldMk cId="1800143456" sldId="314"/>
        </pc:sldMkLst>
        <pc:spChg chg="mod">
          <ac:chgData name="Paul Winser" userId="c3146a91-e6bd-4264-bd86-e164e04bc32d" providerId="ADAL" clId="{FDBE6295-B975-46E7-8B04-FF476C48629F}" dt="2024-08-19T12:31:15.144" v="120" actId="5793"/>
          <ac:spMkLst>
            <pc:docMk/>
            <pc:sldMk cId="1800143456" sldId="314"/>
            <ac:spMk id="3" creationId="{00000000-0000-0000-0000-000000000000}"/>
          </ac:spMkLst>
        </pc:spChg>
        <pc:spChg chg="del">
          <ac:chgData name="Paul Winser" userId="c3146a91-e6bd-4264-bd86-e164e04bc32d" providerId="ADAL" clId="{FDBE6295-B975-46E7-8B04-FF476C48629F}" dt="2024-08-19T12:30:41.768" v="78" actId="478"/>
          <ac:spMkLst>
            <pc:docMk/>
            <pc:sldMk cId="1800143456" sldId="314"/>
            <ac:spMk id="4" creationId="{00000000-0000-0000-0000-000000000000}"/>
          </ac:spMkLst>
        </pc:spChg>
        <pc:spChg chg="mod">
          <ac:chgData name="Paul Winser" userId="c3146a91-e6bd-4264-bd86-e164e04bc32d" providerId="ADAL" clId="{FDBE6295-B975-46E7-8B04-FF476C48629F}" dt="2024-08-19T12:31:10.477" v="119" actId="20577"/>
          <ac:spMkLst>
            <pc:docMk/>
            <pc:sldMk cId="1800143456" sldId="314"/>
            <ac:spMk id="6" creationId="{80497C3C-E1FE-FA69-6562-3357DAF07F59}"/>
          </ac:spMkLst>
        </pc:spChg>
        <pc:picChg chg="mod">
          <ac:chgData name="Paul Winser" userId="c3146a91-e6bd-4264-bd86-e164e04bc32d" providerId="ADAL" clId="{FDBE6295-B975-46E7-8B04-FF476C48629F}" dt="2024-08-19T12:30:43.407" v="79" actId="1076"/>
          <ac:picMkLst>
            <pc:docMk/>
            <pc:sldMk cId="1800143456" sldId="314"/>
            <ac:picMk id="5" creationId="{DFA0034E-421F-1189-B4FC-8752754D2D36}"/>
          </ac:picMkLst>
        </pc:picChg>
      </pc:sldChg>
      <pc:sldChg chg="delSp modSp mod">
        <pc:chgData name="Paul Winser" userId="c3146a91-e6bd-4264-bd86-e164e04bc32d" providerId="ADAL" clId="{FDBE6295-B975-46E7-8B04-FF476C48629F}" dt="2024-08-19T12:31:52.787" v="153" actId="1076"/>
        <pc:sldMkLst>
          <pc:docMk/>
          <pc:sldMk cId="3656287190" sldId="315"/>
        </pc:sldMkLst>
        <pc:spChg chg="mod">
          <ac:chgData name="Paul Winser" userId="c3146a91-e6bd-4264-bd86-e164e04bc32d" providerId="ADAL" clId="{FDBE6295-B975-46E7-8B04-FF476C48629F}" dt="2024-08-19T12:31:19.735" v="121" actId="113"/>
          <ac:spMkLst>
            <pc:docMk/>
            <pc:sldMk cId="3656287190" sldId="315"/>
            <ac:spMk id="2" creationId="{00000000-0000-0000-0000-000000000000}"/>
          </ac:spMkLst>
        </pc:spChg>
        <pc:spChg chg="mod">
          <ac:chgData name="Paul Winser" userId="c3146a91-e6bd-4264-bd86-e164e04bc32d" providerId="ADAL" clId="{FDBE6295-B975-46E7-8B04-FF476C48629F}" dt="2024-08-19T12:31:51.320" v="152" actId="1076"/>
          <ac:spMkLst>
            <pc:docMk/>
            <pc:sldMk cId="3656287190" sldId="315"/>
            <ac:spMk id="3" creationId="{00000000-0000-0000-0000-000000000000}"/>
          </ac:spMkLst>
        </pc:spChg>
        <pc:spChg chg="del">
          <ac:chgData name="Paul Winser" userId="c3146a91-e6bd-4264-bd86-e164e04bc32d" providerId="ADAL" clId="{FDBE6295-B975-46E7-8B04-FF476C48629F}" dt="2024-08-19T12:31:48.110" v="150" actId="478"/>
          <ac:spMkLst>
            <pc:docMk/>
            <pc:sldMk cId="3656287190" sldId="315"/>
            <ac:spMk id="4" creationId="{00000000-0000-0000-0000-000000000000}"/>
          </ac:spMkLst>
        </pc:spChg>
        <pc:picChg chg="mod">
          <ac:chgData name="Paul Winser" userId="c3146a91-e6bd-4264-bd86-e164e04bc32d" providerId="ADAL" clId="{FDBE6295-B975-46E7-8B04-FF476C48629F}" dt="2024-08-19T12:31:52.787" v="153" actId="1076"/>
          <ac:picMkLst>
            <pc:docMk/>
            <pc:sldMk cId="3656287190" sldId="315"/>
            <ac:picMk id="5" creationId="{2CE9BD1B-CCB4-81E5-86F5-B7E005904A09}"/>
          </ac:picMkLst>
        </pc:picChg>
      </pc:sldChg>
      <pc:sldChg chg="addSp modSp">
        <pc:chgData name="Paul Winser" userId="c3146a91-e6bd-4264-bd86-e164e04bc32d" providerId="ADAL" clId="{FDBE6295-B975-46E7-8B04-FF476C48629F}" dt="2024-08-20T16:47:14.823" v="1290"/>
        <pc:sldMkLst>
          <pc:docMk/>
          <pc:sldMk cId="3465487180" sldId="316"/>
        </pc:sldMkLst>
        <pc:spChg chg="add mod">
          <ac:chgData name="Paul Winser" userId="c3146a91-e6bd-4264-bd86-e164e04bc32d" providerId="ADAL" clId="{FDBE6295-B975-46E7-8B04-FF476C48629F}" dt="2024-08-20T16:47:14.823" v="1290"/>
          <ac:spMkLst>
            <pc:docMk/>
            <pc:sldMk cId="3465487180" sldId="316"/>
            <ac:spMk id="4" creationId="{9E951EC6-5A2D-9E4C-C71B-1D16097BCA2C}"/>
          </ac:spMkLst>
        </pc:spChg>
      </pc:sldChg>
      <pc:sldChg chg="modSp mod">
        <pc:chgData name="Paul Winser" userId="c3146a91-e6bd-4264-bd86-e164e04bc32d" providerId="ADAL" clId="{FDBE6295-B975-46E7-8B04-FF476C48629F}" dt="2024-08-19T12:29:05.106" v="9" actId="20577"/>
        <pc:sldMkLst>
          <pc:docMk/>
          <pc:sldMk cId="1178057663" sldId="317"/>
        </pc:sldMkLst>
        <pc:spChg chg="mod">
          <ac:chgData name="Paul Winser" userId="c3146a91-e6bd-4264-bd86-e164e04bc32d" providerId="ADAL" clId="{FDBE6295-B975-46E7-8B04-FF476C48629F}" dt="2024-08-19T12:29:05.106" v="9" actId="20577"/>
          <ac:spMkLst>
            <pc:docMk/>
            <pc:sldMk cId="1178057663" sldId="317"/>
            <ac:spMk id="6" creationId="{223B6090-4C1C-288C-B043-6556DB18B799}"/>
          </ac:spMkLst>
        </pc:spChg>
      </pc:sldChg>
      <pc:sldChg chg="modSp mod">
        <pc:chgData name="Paul Winser" userId="c3146a91-e6bd-4264-bd86-e164e04bc32d" providerId="ADAL" clId="{FDBE6295-B975-46E7-8B04-FF476C48629F}" dt="2024-08-19T12:32:12.070" v="167" actId="20577"/>
        <pc:sldMkLst>
          <pc:docMk/>
          <pc:sldMk cId="387301964" sldId="318"/>
        </pc:sldMkLst>
        <pc:spChg chg="mod">
          <ac:chgData name="Paul Winser" userId="c3146a91-e6bd-4264-bd86-e164e04bc32d" providerId="ADAL" clId="{FDBE6295-B975-46E7-8B04-FF476C48629F}" dt="2024-08-19T12:31:57.513" v="154" actId="113"/>
          <ac:spMkLst>
            <pc:docMk/>
            <pc:sldMk cId="387301964" sldId="318"/>
            <ac:spMk id="2" creationId="{00000000-0000-0000-0000-000000000000}"/>
          </ac:spMkLst>
        </pc:spChg>
        <pc:spChg chg="mod">
          <ac:chgData name="Paul Winser" userId="c3146a91-e6bd-4264-bd86-e164e04bc32d" providerId="ADAL" clId="{FDBE6295-B975-46E7-8B04-FF476C48629F}" dt="2024-08-19T12:32:12.070" v="167" actId="20577"/>
          <ac:spMkLst>
            <pc:docMk/>
            <pc:sldMk cId="387301964" sldId="318"/>
            <ac:spMk id="3" creationId="{00000000-0000-0000-0000-000000000000}"/>
          </ac:spMkLst>
        </pc:spChg>
        <pc:picChg chg="mod">
          <ac:chgData name="Paul Winser" userId="c3146a91-e6bd-4264-bd86-e164e04bc32d" providerId="ADAL" clId="{FDBE6295-B975-46E7-8B04-FF476C48629F}" dt="2024-08-19T12:32:00.831" v="156" actId="1076"/>
          <ac:picMkLst>
            <pc:docMk/>
            <pc:sldMk cId="387301964" sldId="318"/>
            <ac:picMk id="4" creationId="{C0CAE486-BFED-789C-8BED-751FBD74FD53}"/>
          </ac:picMkLst>
        </pc:picChg>
        <pc:picChg chg="mod">
          <ac:chgData name="Paul Winser" userId="c3146a91-e6bd-4264-bd86-e164e04bc32d" providerId="ADAL" clId="{FDBE6295-B975-46E7-8B04-FF476C48629F}" dt="2024-08-19T12:31:59.511" v="155" actId="1076"/>
          <ac:picMkLst>
            <pc:docMk/>
            <pc:sldMk cId="387301964" sldId="318"/>
            <ac:picMk id="5" creationId="{7EE9465B-4365-BB31-C685-6EFF80FA2EA0}"/>
          </ac:picMkLst>
        </pc:picChg>
      </pc:sldChg>
      <pc:sldChg chg="delSp modSp mod">
        <pc:chgData name="Paul Winser" userId="c3146a91-e6bd-4264-bd86-e164e04bc32d" providerId="ADAL" clId="{FDBE6295-B975-46E7-8B04-FF476C48629F}" dt="2024-08-19T12:32:43.892" v="211" actId="14100"/>
        <pc:sldMkLst>
          <pc:docMk/>
          <pc:sldMk cId="381158535" sldId="319"/>
        </pc:sldMkLst>
        <pc:spChg chg="mod">
          <ac:chgData name="Paul Winser" userId="c3146a91-e6bd-4264-bd86-e164e04bc32d" providerId="ADAL" clId="{FDBE6295-B975-46E7-8B04-FF476C48629F}" dt="2024-08-19T12:32:21.477" v="169" actId="1076"/>
          <ac:spMkLst>
            <pc:docMk/>
            <pc:sldMk cId="381158535" sldId="319"/>
            <ac:spMk id="2" creationId="{00000000-0000-0000-0000-000000000000}"/>
          </ac:spMkLst>
        </pc:spChg>
        <pc:spChg chg="mod">
          <ac:chgData name="Paul Winser" userId="c3146a91-e6bd-4264-bd86-e164e04bc32d" providerId="ADAL" clId="{FDBE6295-B975-46E7-8B04-FF476C48629F}" dt="2024-08-19T12:32:43.892" v="211" actId="14100"/>
          <ac:spMkLst>
            <pc:docMk/>
            <pc:sldMk cId="381158535" sldId="319"/>
            <ac:spMk id="3" creationId="{00000000-0000-0000-0000-000000000000}"/>
          </ac:spMkLst>
        </pc:spChg>
        <pc:spChg chg="del">
          <ac:chgData name="Paul Winser" userId="c3146a91-e6bd-4264-bd86-e164e04bc32d" providerId="ADAL" clId="{FDBE6295-B975-46E7-8B04-FF476C48629F}" dt="2024-08-19T12:32:34.407" v="191" actId="478"/>
          <ac:spMkLst>
            <pc:docMk/>
            <pc:sldMk cId="381158535" sldId="319"/>
            <ac:spMk id="9" creationId="{88CC31C8-8501-E906-8981-B5725D22E870}"/>
          </ac:spMkLst>
        </pc:spChg>
      </pc:sldChg>
      <pc:sldChg chg="delSp modSp mod">
        <pc:chgData name="Paul Winser" userId="c3146a91-e6bd-4264-bd86-e164e04bc32d" providerId="ADAL" clId="{FDBE6295-B975-46E7-8B04-FF476C48629F}" dt="2024-08-19T12:35:07.393" v="300" actId="14100"/>
        <pc:sldMkLst>
          <pc:docMk/>
          <pc:sldMk cId="4177472625" sldId="320"/>
        </pc:sldMkLst>
        <pc:spChg chg="mod">
          <ac:chgData name="Paul Winser" userId="c3146a91-e6bd-4264-bd86-e164e04bc32d" providerId="ADAL" clId="{FDBE6295-B975-46E7-8B04-FF476C48629F}" dt="2024-08-19T12:35:04.736" v="299" actId="14100"/>
          <ac:spMkLst>
            <pc:docMk/>
            <pc:sldMk cId="4177472625" sldId="320"/>
            <ac:spMk id="3" creationId="{00000000-0000-0000-0000-000000000000}"/>
          </ac:spMkLst>
        </pc:spChg>
        <pc:spChg chg="del">
          <ac:chgData name="Paul Winser" userId="c3146a91-e6bd-4264-bd86-e164e04bc32d" providerId="ADAL" clId="{FDBE6295-B975-46E7-8B04-FF476C48629F}" dt="2024-08-19T12:34:18.115" v="270" actId="478"/>
          <ac:spMkLst>
            <pc:docMk/>
            <pc:sldMk cId="4177472625" sldId="320"/>
            <ac:spMk id="4" creationId="{00000000-0000-0000-0000-000000000000}"/>
          </ac:spMkLst>
        </pc:spChg>
        <pc:spChg chg="mod">
          <ac:chgData name="Paul Winser" userId="c3146a91-e6bd-4264-bd86-e164e04bc32d" providerId="ADAL" clId="{FDBE6295-B975-46E7-8B04-FF476C48629F}" dt="2024-08-19T12:35:07.393" v="300" actId="14100"/>
          <ac:spMkLst>
            <pc:docMk/>
            <pc:sldMk cId="4177472625" sldId="320"/>
            <ac:spMk id="6" creationId="{03B42625-25E7-B869-78AE-B7C2DE73C058}"/>
          </ac:spMkLst>
        </pc:spChg>
      </pc:sldChg>
      <pc:sldChg chg="delSp modSp mod">
        <pc:chgData name="Paul Winser" userId="c3146a91-e6bd-4264-bd86-e164e04bc32d" providerId="ADAL" clId="{FDBE6295-B975-46E7-8B04-FF476C48629F}" dt="2024-08-19T12:35:21.092" v="303" actId="5793"/>
        <pc:sldMkLst>
          <pc:docMk/>
          <pc:sldMk cId="1000905193" sldId="321"/>
        </pc:sldMkLst>
        <pc:spChg chg="mod">
          <ac:chgData name="Paul Winser" userId="c3146a91-e6bd-4264-bd86-e164e04bc32d" providerId="ADAL" clId="{FDBE6295-B975-46E7-8B04-FF476C48629F}" dt="2024-08-19T12:35:21.092" v="303" actId="5793"/>
          <ac:spMkLst>
            <pc:docMk/>
            <pc:sldMk cId="1000905193" sldId="321"/>
            <ac:spMk id="3" creationId="{00000000-0000-0000-0000-000000000000}"/>
          </ac:spMkLst>
        </pc:spChg>
        <pc:spChg chg="del">
          <ac:chgData name="Paul Winser" userId="c3146a91-e6bd-4264-bd86-e164e04bc32d" providerId="ADAL" clId="{FDBE6295-B975-46E7-8B04-FF476C48629F}" dt="2024-08-19T12:35:16.740" v="301" actId="478"/>
          <ac:spMkLst>
            <pc:docMk/>
            <pc:sldMk cId="1000905193" sldId="321"/>
            <ac:spMk id="8" creationId="{93049052-264D-1148-05E1-674A3C31B4F2}"/>
          </ac:spMkLst>
        </pc:spChg>
      </pc:sldChg>
      <pc:sldChg chg="delSp modSp mod">
        <pc:chgData name="Paul Winser" userId="c3146a91-e6bd-4264-bd86-e164e04bc32d" providerId="ADAL" clId="{FDBE6295-B975-46E7-8B04-FF476C48629F}" dt="2024-08-19T12:35:44.163" v="307" actId="113"/>
        <pc:sldMkLst>
          <pc:docMk/>
          <pc:sldMk cId="2133449878" sldId="322"/>
        </pc:sldMkLst>
        <pc:spChg chg="del">
          <ac:chgData name="Paul Winser" userId="c3146a91-e6bd-4264-bd86-e164e04bc32d" providerId="ADAL" clId="{FDBE6295-B975-46E7-8B04-FF476C48629F}" dt="2024-08-19T12:35:27.229" v="304" actId="478"/>
          <ac:spMkLst>
            <pc:docMk/>
            <pc:sldMk cId="2133449878" sldId="322"/>
            <ac:spMk id="5" creationId="{00000000-0000-0000-0000-000000000000}"/>
          </ac:spMkLst>
        </pc:spChg>
        <pc:graphicFrameChg chg="mod">
          <ac:chgData name="Paul Winser" userId="c3146a91-e6bd-4264-bd86-e164e04bc32d" providerId="ADAL" clId="{FDBE6295-B975-46E7-8B04-FF476C48629F}" dt="2024-08-19T12:35:44.163" v="307" actId="113"/>
          <ac:graphicFrameMkLst>
            <pc:docMk/>
            <pc:sldMk cId="2133449878" sldId="322"/>
            <ac:graphicFrameMk id="8" creationId="{58B896FA-B6D8-B154-D45A-1AFF0AC8D94E}"/>
          </ac:graphicFrameMkLst>
        </pc:graphicFrameChg>
      </pc:sldChg>
      <pc:sldChg chg="delSp modSp mod">
        <pc:chgData name="Paul Winser" userId="c3146a91-e6bd-4264-bd86-e164e04bc32d" providerId="ADAL" clId="{FDBE6295-B975-46E7-8B04-FF476C48629F}" dt="2024-08-19T13:58:40.294" v="1224" actId="20577"/>
        <pc:sldMkLst>
          <pc:docMk/>
          <pc:sldMk cId="1026356552" sldId="323"/>
        </pc:sldMkLst>
        <pc:spChg chg="mod">
          <ac:chgData name="Paul Winser" userId="c3146a91-e6bd-4264-bd86-e164e04bc32d" providerId="ADAL" clId="{FDBE6295-B975-46E7-8B04-FF476C48629F}" dt="2024-08-19T13:58:40.294" v="1224" actId="20577"/>
          <ac:spMkLst>
            <pc:docMk/>
            <pc:sldMk cId="1026356552" sldId="323"/>
            <ac:spMk id="4" creationId="{E0DE5355-932B-AF9F-0370-9B2D5B55A7D9}"/>
          </ac:spMkLst>
        </pc:spChg>
        <pc:spChg chg="del">
          <ac:chgData name="Paul Winser" userId="c3146a91-e6bd-4264-bd86-e164e04bc32d" providerId="ADAL" clId="{FDBE6295-B975-46E7-8B04-FF476C48629F}" dt="2024-08-19T12:35:48.884" v="308" actId="478"/>
          <ac:spMkLst>
            <pc:docMk/>
            <pc:sldMk cId="1026356552" sldId="323"/>
            <ac:spMk id="9" creationId="{A0C43D34-D8B5-2595-EACD-57EE87286D2C}"/>
          </ac:spMkLst>
        </pc:spChg>
        <pc:graphicFrameChg chg="mod">
          <ac:chgData name="Paul Winser" userId="c3146a91-e6bd-4264-bd86-e164e04bc32d" providerId="ADAL" clId="{FDBE6295-B975-46E7-8B04-FF476C48629F}" dt="2024-08-19T12:36:00.860" v="314" actId="1076"/>
          <ac:graphicFrameMkLst>
            <pc:docMk/>
            <pc:sldMk cId="1026356552" sldId="323"/>
            <ac:graphicFrameMk id="11" creationId="{72E252A1-0C7A-1727-A929-F93160A5794A}"/>
          </ac:graphicFrameMkLst>
        </pc:graphicFrameChg>
      </pc:sldChg>
      <pc:sldChg chg="delSp modSp mod">
        <pc:chgData name="Paul Winser" userId="c3146a91-e6bd-4264-bd86-e164e04bc32d" providerId="ADAL" clId="{FDBE6295-B975-46E7-8B04-FF476C48629F}" dt="2024-08-19T12:36:18.437" v="319" actId="27636"/>
        <pc:sldMkLst>
          <pc:docMk/>
          <pc:sldMk cId="2744565058" sldId="324"/>
        </pc:sldMkLst>
        <pc:spChg chg="mod">
          <ac:chgData name="Paul Winser" userId="c3146a91-e6bd-4264-bd86-e164e04bc32d" providerId="ADAL" clId="{FDBE6295-B975-46E7-8B04-FF476C48629F}" dt="2024-08-19T12:36:18.437" v="319" actId="27636"/>
          <ac:spMkLst>
            <pc:docMk/>
            <pc:sldMk cId="2744565058" sldId="324"/>
            <ac:spMk id="4" creationId="{F769657A-2A3B-3572-07F9-BA40038EF283}"/>
          </ac:spMkLst>
        </pc:spChg>
        <pc:spChg chg="del">
          <ac:chgData name="Paul Winser" userId="c3146a91-e6bd-4264-bd86-e164e04bc32d" providerId="ADAL" clId="{FDBE6295-B975-46E7-8B04-FF476C48629F}" dt="2024-08-19T12:36:06.772" v="315" actId="478"/>
          <ac:spMkLst>
            <pc:docMk/>
            <pc:sldMk cId="2744565058" sldId="324"/>
            <ac:spMk id="8" creationId="{F3FE5D54-1808-D635-442E-375494839FAE}"/>
          </ac:spMkLst>
        </pc:spChg>
      </pc:sldChg>
      <pc:sldChg chg="modSp mod">
        <pc:chgData name="Paul Winser" userId="c3146a91-e6bd-4264-bd86-e164e04bc32d" providerId="ADAL" clId="{FDBE6295-B975-46E7-8B04-FF476C48629F}" dt="2024-08-19T12:59:13.997" v="1181" actId="1076"/>
        <pc:sldMkLst>
          <pc:docMk/>
          <pc:sldMk cId="2713846747" sldId="325"/>
        </pc:sldMkLst>
        <pc:spChg chg="mod">
          <ac:chgData name="Paul Winser" userId="c3146a91-e6bd-4264-bd86-e164e04bc32d" providerId="ADAL" clId="{FDBE6295-B975-46E7-8B04-FF476C48629F}" dt="2024-08-19T12:59:13.997" v="1181" actId="1076"/>
          <ac:spMkLst>
            <pc:docMk/>
            <pc:sldMk cId="2713846747" sldId="325"/>
            <ac:spMk id="3" creationId="{00000000-0000-0000-0000-000000000000}"/>
          </ac:spMkLst>
        </pc:spChg>
      </pc:sldChg>
      <pc:sldChg chg="modSp mod">
        <pc:chgData name="Paul Winser" userId="c3146a91-e6bd-4264-bd86-e164e04bc32d" providerId="ADAL" clId="{FDBE6295-B975-46E7-8B04-FF476C48629F}" dt="2024-08-19T12:50:27.396" v="800" actId="1076"/>
        <pc:sldMkLst>
          <pc:docMk/>
          <pc:sldMk cId="3158662792" sldId="326"/>
        </pc:sldMkLst>
        <pc:spChg chg="mod">
          <ac:chgData name="Paul Winser" userId="c3146a91-e6bd-4264-bd86-e164e04bc32d" providerId="ADAL" clId="{FDBE6295-B975-46E7-8B04-FF476C48629F}" dt="2024-08-19T12:50:27.396" v="800" actId="1076"/>
          <ac:spMkLst>
            <pc:docMk/>
            <pc:sldMk cId="3158662792" sldId="326"/>
            <ac:spMk id="2" creationId="{00000000-0000-0000-0000-000000000000}"/>
          </ac:spMkLst>
        </pc:spChg>
        <pc:spChg chg="mod">
          <ac:chgData name="Paul Winser" userId="c3146a91-e6bd-4264-bd86-e164e04bc32d" providerId="ADAL" clId="{FDBE6295-B975-46E7-8B04-FF476C48629F}" dt="2024-08-19T12:50:25.470" v="799" actId="1076"/>
          <ac:spMkLst>
            <pc:docMk/>
            <pc:sldMk cId="3158662792" sldId="326"/>
            <ac:spMk id="3" creationId="{00000000-0000-0000-0000-000000000000}"/>
          </ac:spMkLst>
        </pc:spChg>
      </pc:sldChg>
      <pc:sldChg chg="delSp modSp mod">
        <pc:chgData name="Paul Winser" userId="c3146a91-e6bd-4264-bd86-e164e04bc32d" providerId="ADAL" clId="{FDBE6295-B975-46E7-8B04-FF476C48629F}" dt="2024-08-19T12:36:37.393" v="332" actId="12385"/>
        <pc:sldMkLst>
          <pc:docMk/>
          <pc:sldMk cId="1766953781" sldId="327"/>
        </pc:sldMkLst>
        <pc:spChg chg="mod">
          <ac:chgData name="Paul Winser" userId="c3146a91-e6bd-4264-bd86-e164e04bc32d" providerId="ADAL" clId="{FDBE6295-B975-46E7-8B04-FF476C48629F}" dt="2024-08-19T12:36:30.940" v="330" actId="27636"/>
          <ac:spMkLst>
            <pc:docMk/>
            <pc:sldMk cId="1766953781" sldId="327"/>
            <ac:spMk id="2" creationId="{00000000-0000-0000-0000-000000000000}"/>
          </ac:spMkLst>
        </pc:spChg>
        <pc:spChg chg="del">
          <ac:chgData name="Paul Winser" userId="c3146a91-e6bd-4264-bd86-e164e04bc32d" providerId="ADAL" clId="{FDBE6295-B975-46E7-8B04-FF476C48629F}" dt="2024-08-19T12:36:33.170" v="331" actId="478"/>
          <ac:spMkLst>
            <pc:docMk/>
            <pc:sldMk cId="1766953781" sldId="327"/>
            <ac:spMk id="4" creationId="{00000000-0000-0000-0000-000000000000}"/>
          </ac:spMkLst>
        </pc:spChg>
        <pc:graphicFrameChg chg="modGraphic">
          <ac:chgData name="Paul Winser" userId="c3146a91-e6bd-4264-bd86-e164e04bc32d" providerId="ADAL" clId="{FDBE6295-B975-46E7-8B04-FF476C48629F}" dt="2024-08-19T12:36:37.393" v="332" actId="12385"/>
          <ac:graphicFrameMkLst>
            <pc:docMk/>
            <pc:sldMk cId="1766953781" sldId="327"/>
            <ac:graphicFrameMk id="5" creationId="{00000000-0000-0000-0000-000000000000}"/>
          </ac:graphicFrameMkLst>
        </pc:graphicFrameChg>
      </pc:sldChg>
      <pc:sldChg chg="delSp modSp mod">
        <pc:chgData name="Paul Winser" userId="c3146a91-e6bd-4264-bd86-e164e04bc32d" providerId="ADAL" clId="{FDBE6295-B975-46E7-8B04-FF476C48629F}" dt="2024-08-19T12:37:05.830" v="349" actId="20577"/>
        <pc:sldMkLst>
          <pc:docMk/>
          <pc:sldMk cId="49585695" sldId="328"/>
        </pc:sldMkLst>
        <pc:spChg chg="mod">
          <ac:chgData name="Paul Winser" userId="c3146a91-e6bd-4264-bd86-e164e04bc32d" providerId="ADAL" clId="{FDBE6295-B975-46E7-8B04-FF476C48629F}" dt="2024-08-19T12:36:45.030" v="338" actId="20577"/>
          <ac:spMkLst>
            <pc:docMk/>
            <pc:sldMk cId="49585695" sldId="328"/>
            <ac:spMk id="2" creationId="{00000000-0000-0000-0000-000000000000}"/>
          </ac:spMkLst>
        </pc:spChg>
        <pc:spChg chg="del">
          <ac:chgData name="Paul Winser" userId="c3146a91-e6bd-4264-bd86-e164e04bc32d" providerId="ADAL" clId="{FDBE6295-B975-46E7-8B04-FF476C48629F}" dt="2024-08-19T12:36:48.549" v="339" actId="478"/>
          <ac:spMkLst>
            <pc:docMk/>
            <pc:sldMk cId="49585695" sldId="328"/>
            <ac:spMk id="4" creationId="{00000000-0000-0000-0000-000000000000}"/>
          </ac:spMkLst>
        </pc:spChg>
        <pc:spChg chg="mod">
          <ac:chgData name="Paul Winser" userId="c3146a91-e6bd-4264-bd86-e164e04bc32d" providerId="ADAL" clId="{FDBE6295-B975-46E7-8B04-FF476C48629F}" dt="2024-08-19T12:37:05.830" v="349" actId="20577"/>
          <ac:spMkLst>
            <pc:docMk/>
            <pc:sldMk cId="49585695" sldId="328"/>
            <ac:spMk id="10" creationId="{6BC423B2-0D32-F0F5-57CF-6D5DE3EA3E06}"/>
          </ac:spMkLst>
        </pc:spChg>
        <pc:graphicFrameChg chg="mod modGraphic">
          <ac:chgData name="Paul Winser" userId="c3146a91-e6bd-4264-bd86-e164e04bc32d" providerId="ADAL" clId="{FDBE6295-B975-46E7-8B04-FF476C48629F}" dt="2024-08-19T12:36:57.394" v="341" actId="1076"/>
          <ac:graphicFrameMkLst>
            <pc:docMk/>
            <pc:sldMk cId="49585695" sldId="328"/>
            <ac:graphicFrameMk id="5" creationId="{00000000-0000-0000-0000-000000000000}"/>
          </ac:graphicFrameMkLst>
        </pc:graphicFrameChg>
      </pc:sldChg>
      <pc:sldChg chg="delSp modSp mod">
        <pc:chgData name="Paul Winser" userId="c3146a91-e6bd-4264-bd86-e164e04bc32d" providerId="ADAL" clId="{FDBE6295-B975-46E7-8B04-FF476C48629F}" dt="2024-08-19T12:38:55.935" v="431" actId="1076"/>
        <pc:sldMkLst>
          <pc:docMk/>
          <pc:sldMk cId="1189919180" sldId="329"/>
        </pc:sldMkLst>
        <pc:spChg chg="mod">
          <ac:chgData name="Paul Winser" userId="c3146a91-e6bd-4264-bd86-e164e04bc32d" providerId="ADAL" clId="{FDBE6295-B975-46E7-8B04-FF476C48629F}" dt="2024-08-19T12:38:55.935" v="431" actId="1076"/>
          <ac:spMkLst>
            <pc:docMk/>
            <pc:sldMk cId="1189919180" sldId="329"/>
            <ac:spMk id="3" creationId="{00000000-0000-0000-0000-000000000000}"/>
          </ac:spMkLst>
        </pc:spChg>
        <pc:spChg chg="mod">
          <ac:chgData name="Paul Winser" userId="c3146a91-e6bd-4264-bd86-e164e04bc32d" providerId="ADAL" clId="{FDBE6295-B975-46E7-8B04-FF476C48629F}" dt="2024-08-19T12:38:53.400" v="430" actId="1076"/>
          <ac:spMkLst>
            <pc:docMk/>
            <pc:sldMk cId="1189919180" sldId="329"/>
            <ac:spMk id="4" creationId="{EA2674B3-D5C1-A7CA-9267-139A1D856917}"/>
          </ac:spMkLst>
        </pc:spChg>
        <pc:spChg chg="del">
          <ac:chgData name="Paul Winser" userId="c3146a91-e6bd-4264-bd86-e164e04bc32d" providerId="ADAL" clId="{FDBE6295-B975-46E7-8B04-FF476C48629F}" dt="2024-08-19T12:38:16.063" v="398" actId="478"/>
          <ac:spMkLst>
            <pc:docMk/>
            <pc:sldMk cId="1189919180" sldId="329"/>
            <ac:spMk id="8" creationId="{D8FC0012-58D3-E6AD-D962-C2C38E1AFE5A}"/>
          </ac:spMkLst>
        </pc:spChg>
      </pc:sldChg>
      <pc:sldChg chg="modSp mod">
        <pc:chgData name="Paul Winser" userId="c3146a91-e6bd-4264-bd86-e164e04bc32d" providerId="ADAL" clId="{FDBE6295-B975-46E7-8B04-FF476C48629F}" dt="2024-08-19T12:39:41.736" v="445" actId="1076"/>
        <pc:sldMkLst>
          <pc:docMk/>
          <pc:sldMk cId="2572019377" sldId="330"/>
        </pc:sldMkLst>
        <pc:spChg chg="mod">
          <ac:chgData name="Paul Winser" userId="c3146a91-e6bd-4264-bd86-e164e04bc32d" providerId="ADAL" clId="{FDBE6295-B975-46E7-8B04-FF476C48629F}" dt="2024-08-19T12:39:05.644" v="432" actId="1076"/>
          <ac:spMkLst>
            <pc:docMk/>
            <pc:sldMk cId="2572019377" sldId="330"/>
            <ac:spMk id="2" creationId="{00000000-0000-0000-0000-000000000000}"/>
          </ac:spMkLst>
        </pc:spChg>
        <pc:spChg chg="mod">
          <ac:chgData name="Paul Winser" userId="c3146a91-e6bd-4264-bd86-e164e04bc32d" providerId="ADAL" clId="{FDBE6295-B975-46E7-8B04-FF476C48629F}" dt="2024-08-19T12:39:38.388" v="444" actId="1076"/>
          <ac:spMkLst>
            <pc:docMk/>
            <pc:sldMk cId="2572019377" sldId="330"/>
            <ac:spMk id="3" creationId="{00000000-0000-0000-0000-000000000000}"/>
          </ac:spMkLst>
        </pc:spChg>
        <pc:spChg chg="mod">
          <ac:chgData name="Paul Winser" userId="c3146a91-e6bd-4264-bd86-e164e04bc32d" providerId="ADAL" clId="{FDBE6295-B975-46E7-8B04-FF476C48629F}" dt="2024-08-19T12:39:25.496" v="438" actId="14100"/>
          <ac:spMkLst>
            <pc:docMk/>
            <pc:sldMk cId="2572019377" sldId="330"/>
            <ac:spMk id="7" creationId="{834E9FC6-78D3-959B-13FF-0ED9C0574B21}"/>
          </ac:spMkLst>
        </pc:spChg>
        <pc:picChg chg="mod">
          <ac:chgData name="Paul Winser" userId="c3146a91-e6bd-4264-bd86-e164e04bc32d" providerId="ADAL" clId="{FDBE6295-B975-46E7-8B04-FF476C48629F}" dt="2024-08-19T12:39:41.736" v="445" actId="1076"/>
          <ac:picMkLst>
            <pc:docMk/>
            <pc:sldMk cId="2572019377" sldId="330"/>
            <ac:picMk id="4" creationId="{B93B55BE-F147-8E96-95FF-F4211A38B799}"/>
          </ac:picMkLst>
        </pc:picChg>
      </pc:sldChg>
      <pc:sldChg chg="delSp modSp mod">
        <pc:chgData name="Paul Winser" userId="c3146a91-e6bd-4264-bd86-e164e04bc32d" providerId="ADAL" clId="{FDBE6295-B975-46E7-8B04-FF476C48629F}" dt="2024-08-19T12:39:57.716" v="451" actId="20577"/>
        <pc:sldMkLst>
          <pc:docMk/>
          <pc:sldMk cId="2870330969" sldId="331"/>
        </pc:sldMkLst>
        <pc:spChg chg="mod">
          <ac:chgData name="Paul Winser" userId="c3146a91-e6bd-4264-bd86-e164e04bc32d" providerId="ADAL" clId="{FDBE6295-B975-46E7-8B04-FF476C48629F}" dt="2024-08-19T12:39:57.716" v="451" actId="20577"/>
          <ac:spMkLst>
            <pc:docMk/>
            <pc:sldMk cId="2870330969" sldId="331"/>
            <ac:spMk id="5" creationId="{E091610C-2D9B-61BA-98C4-9275F526889D}"/>
          </ac:spMkLst>
        </pc:spChg>
        <pc:spChg chg="del">
          <ac:chgData name="Paul Winser" userId="c3146a91-e6bd-4264-bd86-e164e04bc32d" providerId="ADAL" clId="{FDBE6295-B975-46E7-8B04-FF476C48629F}" dt="2024-08-19T12:39:47.014" v="446" actId="478"/>
          <ac:spMkLst>
            <pc:docMk/>
            <pc:sldMk cId="2870330969" sldId="331"/>
            <ac:spMk id="10" creationId="{75991A9F-7E5D-4965-94DC-1FE002815640}"/>
          </ac:spMkLst>
        </pc:spChg>
      </pc:sldChg>
      <pc:sldChg chg="delSp mod">
        <pc:chgData name="Paul Winser" userId="c3146a91-e6bd-4264-bd86-e164e04bc32d" providerId="ADAL" clId="{FDBE6295-B975-46E7-8B04-FF476C48629F}" dt="2024-08-19T12:40:03.705" v="452" actId="478"/>
        <pc:sldMkLst>
          <pc:docMk/>
          <pc:sldMk cId="1572272697" sldId="332"/>
        </pc:sldMkLst>
        <pc:spChg chg="del">
          <ac:chgData name="Paul Winser" userId="c3146a91-e6bd-4264-bd86-e164e04bc32d" providerId="ADAL" clId="{FDBE6295-B975-46E7-8B04-FF476C48629F}" dt="2024-08-19T12:40:03.705" v="452" actId="478"/>
          <ac:spMkLst>
            <pc:docMk/>
            <pc:sldMk cId="1572272697" sldId="332"/>
            <ac:spMk id="4" creationId="{00000000-0000-0000-0000-000000000000}"/>
          </ac:spMkLst>
        </pc:spChg>
      </pc:sldChg>
      <pc:sldChg chg="delSp modSp mod">
        <pc:chgData name="Paul Winser" userId="c3146a91-e6bd-4264-bd86-e164e04bc32d" providerId="ADAL" clId="{FDBE6295-B975-46E7-8B04-FF476C48629F}" dt="2024-08-19T12:41:04.774" v="477" actId="114"/>
        <pc:sldMkLst>
          <pc:docMk/>
          <pc:sldMk cId="3865793134" sldId="333"/>
        </pc:sldMkLst>
        <pc:spChg chg="mod">
          <ac:chgData name="Paul Winser" userId="c3146a91-e6bd-4264-bd86-e164e04bc32d" providerId="ADAL" clId="{FDBE6295-B975-46E7-8B04-FF476C48629F}" dt="2024-08-19T12:41:04.774" v="477" actId="114"/>
          <ac:spMkLst>
            <pc:docMk/>
            <pc:sldMk cId="3865793134" sldId="333"/>
            <ac:spMk id="5" creationId="{68E7E0EB-6182-3570-8564-99B537816973}"/>
          </ac:spMkLst>
        </pc:spChg>
        <pc:spChg chg="del">
          <ac:chgData name="Paul Winser" userId="c3146a91-e6bd-4264-bd86-e164e04bc32d" providerId="ADAL" clId="{FDBE6295-B975-46E7-8B04-FF476C48629F}" dt="2024-08-19T12:40:45.797" v="457" actId="478"/>
          <ac:spMkLst>
            <pc:docMk/>
            <pc:sldMk cId="3865793134" sldId="333"/>
            <ac:spMk id="12" creationId="{8DF249C4-54A5-E5C2-D275-045E956B6601}"/>
          </ac:spMkLst>
        </pc:spChg>
        <pc:graphicFrameChg chg="mod modGraphic">
          <ac:chgData name="Paul Winser" userId="c3146a91-e6bd-4264-bd86-e164e04bc32d" providerId="ADAL" clId="{FDBE6295-B975-46E7-8B04-FF476C48629F}" dt="2024-08-19T12:40:48.501" v="458" actId="1076"/>
          <ac:graphicFrameMkLst>
            <pc:docMk/>
            <pc:sldMk cId="3865793134" sldId="333"/>
            <ac:graphicFrameMk id="4" creationId="{00000000-0000-0000-0000-000000000000}"/>
          </ac:graphicFrameMkLst>
        </pc:graphicFrameChg>
      </pc:sldChg>
      <pc:sldChg chg="delSp modSp mod">
        <pc:chgData name="Paul Winser" userId="c3146a91-e6bd-4264-bd86-e164e04bc32d" providerId="ADAL" clId="{FDBE6295-B975-46E7-8B04-FF476C48629F}" dt="2024-08-19T12:41:46.631" v="525" actId="20577"/>
        <pc:sldMkLst>
          <pc:docMk/>
          <pc:sldMk cId="2208392813" sldId="334"/>
        </pc:sldMkLst>
        <pc:spChg chg="mod">
          <ac:chgData name="Paul Winser" userId="c3146a91-e6bd-4264-bd86-e164e04bc32d" providerId="ADAL" clId="{FDBE6295-B975-46E7-8B04-FF476C48629F}" dt="2024-08-19T12:41:46.631" v="525" actId="20577"/>
          <ac:spMkLst>
            <pc:docMk/>
            <pc:sldMk cId="2208392813" sldId="334"/>
            <ac:spMk id="2" creationId="{00000000-0000-0000-0000-000000000000}"/>
          </ac:spMkLst>
        </pc:spChg>
        <pc:spChg chg="mod">
          <ac:chgData name="Paul Winser" userId="c3146a91-e6bd-4264-bd86-e164e04bc32d" providerId="ADAL" clId="{FDBE6295-B975-46E7-8B04-FF476C48629F}" dt="2024-08-19T12:41:28.931" v="502" actId="114"/>
          <ac:spMkLst>
            <pc:docMk/>
            <pc:sldMk cId="2208392813" sldId="334"/>
            <ac:spMk id="5" creationId="{11FBC941-F5B2-C7B2-BD82-8EEF7F9A4146}"/>
          </ac:spMkLst>
        </pc:spChg>
        <pc:spChg chg="del">
          <ac:chgData name="Paul Winser" userId="c3146a91-e6bd-4264-bd86-e164e04bc32d" providerId="ADAL" clId="{FDBE6295-B975-46E7-8B04-FF476C48629F}" dt="2024-08-19T12:41:17.160" v="480" actId="478"/>
          <ac:spMkLst>
            <pc:docMk/>
            <pc:sldMk cId="2208392813" sldId="334"/>
            <ac:spMk id="10" creationId="{615C556A-00A1-2CA8-1C80-5A7169767091}"/>
          </ac:spMkLst>
        </pc:spChg>
        <pc:graphicFrameChg chg="mod">
          <ac:chgData name="Paul Winser" userId="c3146a91-e6bd-4264-bd86-e164e04bc32d" providerId="ADAL" clId="{FDBE6295-B975-46E7-8B04-FF476C48629F}" dt="2024-08-19T12:41:39.861" v="517" actId="1037"/>
          <ac:graphicFrameMkLst>
            <pc:docMk/>
            <pc:sldMk cId="2208392813" sldId="334"/>
            <ac:graphicFrameMk id="4" creationId="{00000000-0000-0000-0000-000000000000}"/>
          </ac:graphicFrameMkLst>
        </pc:graphicFrameChg>
      </pc:sldChg>
      <pc:sldChg chg="delSp modSp mod">
        <pc:chgData name="Paul Winser" userId="c3146a91-e6bd-4264-bd86-e164e04bc32d" providerId="ADAL" clId="{FDBE6295-B975-46E7-8B04-FF476C48629F}" dt="2024-08-19T12:41:55.729" v="532" actId="478"/>
        <pc:sldMkLst>
          <pc:docMk/>
          <pc:sldMk cId="993446001" sldId="335"/>
        </pc:sldMkLst>
        <pc:spChg chg="mod">
          <ac:chgData name="Paul Winser" userId="c3146a91-e6bd-4264-bd86-e164e04bc32d" providerId="ADAL" clId="{FDBE6295-B975-46E7-8B04-FF476C48629F}" dt="2024-08-19T12:41:52.822" v="531" actId="20577"/>
          <ac:spMkLst>
            <pc:docMk/>
            <pc:sldMk cId="993446001" sldId="335"/>
            <ac:spMk id="2" creationId="{00000000-0000-0000-0000-000000000000}"/>
          </ac:spMkLst>
        </pc:spChg>
        <pc:spChg chg="del">
          <ac:chgData name="Paul Winser" userId="c3146a91-e6bd-4264-bd86-e164e04bc32d" providerId="ADAL" clId="{FDBE6295-B975-46E7-8B04-FF476C48629F}" dt="2024-08-19T12:41:55.729" v="532" actId="478"/>
          <ac:spMkLst>
            <pc:docMk/>
            <pc:sldMk cId="993446001" sldId="335"/>
            <ac:spMk id="12" creationId="{5BBF3180-5D79-98E1-AB51-823683476245}"/>
          </ac:spMkLst>
        </pc:spChg>
      </pc:sldChg>
      <pc:sldChg chg="delSp modSp mod">
        <pc:chgData name="Paul Winser" userId="c3146a91-e6bd-4264-bd86-e164e04bc32d" providerId="ADAL" clId="{FDBE6295-B975-46E7-8B04-FF476C48629F}" dt="2024-08-19T12:42:24.888" v="539" actId="15"/>
        <pc:sldMkLst>
          <pc:docMk/>
          <pc:sldMk cId="4049594702" sldId="336"/>
        </pc:sldMkLst>
        <pc:spChg chg="mod">
          <ac:chgData name="Paul Winser" userId="c3146a91-e6bd-4264-bd86-e164e04bc32d" providerId="ADAL" clId="{FDBE6295-B975-46E7-8B04-FF476C48629F}" dt="2024-08-19T12:42:12.615" v="537" actId="5793"/>
          <ac:spMkLst>
            <pc:docMk/>
            <pc:sldMk cId="4049594702" sldId="336"/>
            <ac:spMk id="3" creationId="{00000000-0000-0000-0000-000000000000}"/>
          </ac:spMkLst>
        </pc:spChg>
        <pc:spChg chg="mod">
          <ac:chgData name="Paul Winser" userId="c3146a91-e6bd-4264-bd86-e164e04bc32d" providerId="ADAL" clId="{FDBE6295-B975-46E7-8B04-FF476C48629F}" dt="2024-08-19T12:42:24.888" v="539" actId="15"/>
          <ac:spMkLst>
            <pc:docMk/>
            <pc:sldMk cId="4049594702" sldId="336"/>
            <ac:spMk id="6" creationId="{5C2BC07F-A9B9-2517-6093-DB611B756535}"/>
          </ac:spMkLst>
        </pc:spChg>
        <pc:spChg chg="del">
          <ac:chgData name="Paul Winser" userId="c3146a91-e6bd-4264-bd86-e164e04bc32d" providerId="ADAL" clId="{FDBE6295-B975-46E7-8B04-FF476C48629F}" dt="2024-08-19T12:42:05.985" v="533" actId="478"/>
          <ac:spMkLst>
            <pc:docMk/>
            <pc:sldMk cId="4049594702" sldId="336"/>
            <ac:spMk id="11" creationId="{96D3FB4D-DB75-EC1F-5CD1-0CBF003C676F}"/>
          </ac:spMkLst>
        </pc:spChg>
        <pc:cxnChg chg="mod">
          <ac:chgData name="Paul Winser" userId="c3146a91-e6bd-4264-bd86-e164e04bc32d" providerId="ADAL" clId="{FDBE6295-B975-46E7-8B04-FF476C48629F}" dt="2024-08-19T12:42:18.509" v="538" actId="1076"/>
          <ac:cxnSpMkLst>
            <pc:docMk/>
            <pc:sldMk cId="4049594702" sldId="336"/>
            <ac:cxnSpMk id="8" creationId="{9002950D-43DB-D846-3509-5E389DD173B6}"/>
          </ac:cxnSpMkLst>
        </pc:cxnChg>
      </pc:sldChg>
      <pc:sldChg chg="delSp modSp mod">
        <pc:chgData name="Paul Winser" userId="c3146a91-e6bd-4264-bd86-e164e04bc32d" providerId="ADAL" clId="{FDBE6295-B975-46E7-8B04-FF476C48629F}" dt="2024-08-19T12:43:57.307" v="574" actId="6549"/>
        <pc:sldMkLst>
          <pc:docMk/>
          <pc:sldMk cId="2151345117" sldId="338"/>
        </pc:sldMkLst>
        <pc:spChg chg="del">
          <ac:chgData name="Paul Winser" userId="c3146a91-e6bd-4264-bd86-e164e04bc32d" providerId="ADAL" clId="{FDBE6295-B975-46E7-8B04-FF476C48629F}" dt="2024-08-19T12:43:30.363" v="560" actId="478"/>
          <ac:spMkLst>
            <pc:docMk/>
            <pc:sldMk cId="2151345117" sldId="338"/>
            <ac:spMk id="2" creationId="{00000000-0000-0000-0000-000000000000}"/>
          </ac:spMkLst>
        </pc:spChg>
        <pc:spChg chg="mod">
          <ac:chgData name="Paul Winser" userId="c3146a91-e6bd-4264-bd86-e164e04bc32d" providerId="ADAL" clId="{FDBE6295-B975-46E7-8B04-FF476C48629F}" dt="2024-08-19T12:43:57.307" v="574" actId="6549"/>
          <ac:spMkLst>
            <pc:docMk/>
            <pc:sldMk cId="2151345117" sldId="338"/>
            <ac:spMk id="10" creationId="{B2884887-1199-7BCD-D795-D78994FB9C2C}"/>
          </ac:spMkLst>
        </pc:spChg>
        <pc:graphicFrameChg chg="mod">
          <ac:chgData name="Paul Winser" userId="c3146a91-e6bd-4264-bd86-e164e04bc32d" providerId="ADAL" clId="{FDBE6295-B975-46E7-8B04-FF476C48629F}" dt="2024-08-19T12:43:37.112" v="561" actId="1076"/>
          <ac:graphicFrameMkLst>
            <pc:docMk/>
            <pc:sldMk cId="2151345117" sldId="338"/>
            <ac:graphicFrameMk id="3" creationId="{00000000-0000-0000-0000-000000000000}"/>
          </ac:graphicFrameMkLst>
        </pc:graphicFrameChg>
      </pc:sldChg>
      <pc:sldChg chg="modSp mod">
        <pc:chgData name="Paul Winser" userId="c3146a91-e6bd-4264-bd86-e164e04bc32d" providerId="ADAL" clId="{FDBE6295-B975-46E7-8B04-FF476C48629F}" dt="2024-08-19T12:44:31.794" v="597" actId="1076"/>
        <pc:sldMkLst>
          <pc:docMk/>
          <pc:sldMk cId="1853871985" sldId="339"/>
        </pc:sldMkLst>
        <pc:spChg chg="mod">
          <ac:chgData name="Paul Winser" userId="c3146a91-e6bd-4264-bd86-e164e04bc32d" providerId="ADAL" clId="{FDBE6295-B975-46E7-8B04-FF476C48629F}" dt="2024-08-19T12:44:31.794" v="597" actId="1076"/>
          <ac:spMkLst>
            <pc:docMk/>
            <pc:sldMk cId="1853871985" sldId="339"/>
            <ac:spMk id="2" creationId="{00000000-0000-0000-0000-000000000000}"/>
          </ac:spMkLst>
        </pc:spChg>
        <pc:spChg chg="mod">
          <ac:chgData name="Paul Winser" userId="c3146a91-e6bd-4264-bd86-e164e04bc32d" providerId="ADAL" clId="{FDBE6295-B975-46E7-8B04-FF476C48629F}" dt="2024-08-19T12:44:27.787" v="596" actId="1076"/>
          <ac:spMkLst>
            <pc:docMk/>
            <pc:sldMk cId="1853871985" sldId="339"/>
            <ac:spMk id="3" creationId="{00000000-0000-0000-0000-000000000000}"/>
          </ac:spMkLst>
        </pc:spChg>
      </pc:sldChg>
      <pc:sldChg chg="delSp modSp mod">
        <pc:chgData name="Paul Winser" userId="c3146a91-e6bd-4264-bd86-e164e04bc32d" providerId="ADAL" clId="{FDBE6295-B975-46E7-8B04-FF476C48629F}" dt="2024-08-19T12:44:38.735" v="599" actId="1076"/>
        <pc:sldMkLst>
          <pc:docMk/>
          <pc:sldMk cId="888358977" sldId="340"/>
        </pc:sldMkLst>
        <pc:spChg chg="del">
          <ac:chgData name="Paul Winser" userId="c3146a91-e6bd-4264-bd86-e164e04bc32d" providerId="ADAL" clId="{FDBE6295-B975-46E7-8B04-FF476C48629F}" dt="2024-08-19T12:44:35.046" v="598" actId="478"/>
          <ac:spMkLst>
            <pc:docMk/>
            <pc:sldMk cId="888358977" sldId="340"/>
            <ac:spMk id="2" creationId="{00000000-0000-0000-0000-000000000000}"/>
          </ac:spMkLst>
        </pc:spChg>
        <pc:spChg chg="mod">
          <ac:chgData name="Paul Winser" userId="c3146a91-e6bd-4264-bd86-e164e04bc32d" providerId="ADAL" clId="{FDBE6295-B975-46E7-8B04-FF476C48629F}" dt="2024-08-19T12:44:38.735" v="599" actId="1076"/>
          <ac:spMkLst>
            <pc:docMk/>
            <pc:sldMk cId="888358977" sldId="340"/>
            <ac:spMk id="5" creationId="{6C74C4D5-077D-AAE2-B960-8DEEF4084D16}"/>
          </ac:spMkLst>
        </pc:spChg>
      </pc:sldChg>
      <pc:sldChg chg="delSp mod">
        <pc:chgData name="Paul Winser" userId="c3146a91-e6bd-4264-bd86-e164e04bc32d" providerId="ADAL" clId="{FDBE6295-B975-46E7-8B04-FF476C48629F}" dt="2024-08-19T12:44:41.648" v="600" actId="478"/>
        <pc:sldMkLst>
          <pc:docMk/>
          <pc:sldMk cId="2622100493" sldId="342"/>
        </pc:sldMkLst>
        <pc:spChg chg="del">
          <ac:chgData name="Paul Winser" userId="c3146a91-e6bd-4264-bd86-e164e04bc32d" providerId="ADAL" clId="{FDBE6295-B975-46E7-8B04-FF476C48629F}" dt="2024-08-19T12:44:41.648" v="600" actId="478"/>
          <ac:spMkLst>
            <pc:docMk/>
            <pc:sldMk cId="2622100493" sldId="342"/>
            <ac:spMk id="2" creationId="{00000000-0000-0000-0000-000000000000}"/>
          </ac:spMkLst>
        </pc:spChg>
      </pc:sldChg>
      <pc:sldChg chg="modSp mod">
        <pc:chgData name="Paul Winser" userId="c3146a91-e6bd-4264-bd86-e164e04bc32d" providerId="ADAL" clId="{FDBE6295-B975-46E7-8B04-FF476C48629F}" dt="2024-08-19T12:44:56.649" v="602" actId="20577"/>
        <pc:sldMkLst>
          <pc:docMk/>
          <pc:sldMk cId="2853203117" sldId="344"/>
        </pc:sldMkLst>
        <pc:spChg chg="mod">
          <ac:chgData name="Paul Winser" userId="c3146a91-e6bd-4264-bd86-e164e04bc32d" providerId="ADAL" clId="{FDBE6295-B975-46E7-8B04-FF476C48629F}" dt="2024-08-19T12:44:56.649" v="602" actId="20577"/>
          <ac:spMkLst>
            <pc:docMk/>
            <pc:sldMk cId="2853203117" sldId="344"/>
            <ac:spMk id="2" creationId="{00000000-0000-0000-0000-000000000000}"/>
          </ac:spMkLst>
        </pc:spChg>
      </pc:sldChg>
      <pc:sldChg chg="delSp modSp mod">
        <pc:chgData name="Paul Winser" userId="c3146a91-e6bd-4264-bd86-e164e04bc32d" providerId="ADAL" clId="{FDBE6295-B975-46E7-8B04-FF476C48629F}" dt="2024-08-19T12:45:19.889" v="607" actId="14100"/>
        <pc:sldMkLst>
          <pc:docMk/>
          <pc:sldMk cId="797667544" sldId="345"/>
        </pc:sldMkLst>
        <pc:spChg chg="del mod">
          <ac:chgData name="Paul Winser" userId="c3146a91-e6bd-4264-bd86-e164e04bc32d" providerId="ADAL" clId="{FDBE6295-B975-46E7-8B04-FF476C48629F}" dt="2024-08-19T12:45:10.095" v="605" actId="478"/>
          <ac:spMkLst>
            <pc:docMk/>
            <pc:sldMk cId="797667544" sldId="345"/>
            <ac:spMk id="4" creationId="{4857701D-815A-5022-4EA2-343B854707B2}"/>
          </ac:spMkLst>
        </pc:spChg>
        <pc:spChg chg="del">
          <ac:chgData name="Paul Winser" userId="c3146a91-e6bd-4264-bd86-e164e04bc32d" providerId="ADAL" clId="{FDBE6295-B975-46E7-8B04-FF476C48629F}" dt="2024-08-19T12:45:01.208" v="603" actId="478"/>
          <ac:spMkLst>
            <pc:docMk/>
            <pc:sldMk cId="797667544" sldId="345"/>
            <ac:spMk id="9" creationId="{B99CFE50-3819-6E5C-1127-59401EAE16CF}"/>
          </ac:spMkLst>
        </pc:spChg>
        <pc:graphicFrameChg chg="mod">
          <ac:chgData name="Paul Winser" userId="c3146a91-e6bd-4264-bd86-e164e04bc32d" providerId="ADAL" clId="{FDBE6295-B975-46E7-8B04-FF476C48629F}" dt="2024-08-19T12:45:19.889" v="607" actId="14100"/>
          <ac:graphicFrameMkLst>
            <pc:docMk/>
            <pc:sldMk cId="797667544" sldId="345"/>
            <ac:graphicFrameMk id="21" creationId="{F5D7697D-82C7-26A1-0463-F3B391789188}"/>
          </ac:graphicFrameMkLst>
        </pc:graphicFrameChg>
      </pc:sldChg>
      <pc:sldChg chg="delSp mod">
        <pc:chgData name="Paul Winser" userId="c3146a91-e6bd-4264-bd86-e164e04bc32d" providerId="ADAL" clId="{FDBE6295-B975-46E7-8B04-FF476C48629F}" dt="2024-08-19T12:45:28.805" v="608" actId="478"/>
        <pc:sldMkLst>
          <pc:docMk/>
          <pc:sldMk cId="2850129050" sldId="346"/>
        </pc:sldMkLst>
        <pc:spChg chg="del">
          <ac:chgData name="Paul Winser" userId="c3146a91-e6bd-4264-bd86-e164e04bc32d" providerId="ADAL" clId="{FDBE6295-B975-46E7-8B04-FF476C48629F}" dt="2024-08-19T12:45:28.805" v="608" actId="478"/>
          <ac:spMkLst>
            <pc:docMk/>
            <pc:sldMk cId="2850129050" sldId="346"/>
            <ac:spMk id="10" creationId="{13BEC1BF-2029-4184-00A6-BE20ADB70DF9}"/>
          </ac:spMkLst>
        </pc:spChg>
      </pc:sldChg>
      <pc:sldChg chg="delSp modSp mod">
        <pc:chgData name="Paul Winser" userId="c3146a91-e6bd-4264-bd86-e164e04bc32d" providerId="ADAL" clId="{FDBE6295-B975-46E7-8B04-FF476C48629F}" dt="2024-08-19T12:45:40.329" v="620" actId="1036"/>
        <pc:sldMkLst>
          <pc:docMk/>
          <pc:sldMk cId="3279423864" sldId="347"/>
        </pc:sldMkLst>
        <pc:spChg chg="del">
          <ac:chgData name="Paul Winser" userId="c3146a91-e6bd-4264-bd86-e164e04bc32d" providerId="ADAL" clId="{FDBE6295-B975-46E7-8B04-FF476C48629F}" dt="2024-08-19T12:45:34.941" v="609" actId="478"/>
          <ac:spMkLst>
            <pc:docMk/>
            <pc:sldMk cId="3279423864" sldId="347"/>
            <ac:spMk id="3" creationId="{00000000-0000-0000-0000-000000000000}"/>
          </ac:spMkLst>
        </pc:spChg>
        <pc:graphicFrameChg chg="mod">
          <ac:chgData name="Paul Winser" userId="c3146a91-e6bd-4264-bd86-e164e04bc32d" providerId="ADAL" clId="{FDBE6295-B975-46E7-8B04-FF476C48629F}" dt="2024-08-19T12:45:40.329" v="620" actId="1036"/>
          <ac:graphicFrameMkLst>
            <pc:docMk/>
            <pc:sldMk cId="3279423864" sldId="347"/>
            <ac:graphicFrameMk id="4" creationId="{00000000-0000-0000-0000-000000000000}"/>
          </ac:graphicFrameMkLst>
        </pc:graphicFrameChg>
        <pc:cxnChg chg="mod">
          <ac:chgData name="Paul Winser" userId="c3146a91-e6bd-4264-bd86-e164e04bc32d" providerId="ADAL" clId="{FDBE6295-B975-46E7-8B04-FF476C48629F}" dt="2024-08-19T12:45:40.329" v="620" actId="1036"/>
          <ac:cxnSpMkLst>
            <pc:docMk/>
            <pc:sldMk cId="3279423864" sldId="347"/>
            <ac:cxnSpMk id="6" creationId="{00000000-0000-0000-0000-000000000000}"/>
          </ac:cxnSpMkLst>
        </pc:cxnChg>
        <pc:cxnChg chg="mod">
          <ac:chgData name="Paul Winser" userId="c3146a91-e6bd-4264-bd86-e164e04bc32d" providerId="ADAL" clId="{FDBE6295-B975-46E7-8B04-FF476C48629F}" dt="2024-08-19T12:45:40.329" v="620" actId="1036"/>
          <ac:cxnSpMkLst>
            <pc:docMk/>
            <pc:sldMk cId="3279423864" sldId="347"/>
            <ac:cxnSpMk id="8" creationId="{00000000-0000-0000-0000-000000000000}"/>
          </ac:cxnSpMkLst>
        </pc:cxnChg>
        <pc:cxnChg chg="mod">
          <ac:chgData name="Paul Winser" userId="c3146a91-e6bd-4264-bd86-e164e04bc32d" providerId="ADAL" clId="{FDBE6295-B975-46E7-8B04-FF476C48629F}" dt="2024-08-19T12:45:40.329" v="620" actId="1036"/>
          <ac:cxnSpMkLst>
            <pc:docMk/>
            <pc:sldMk cId="3279423864" sldId="347"/>
            <ac:cxnSpMk id="10" creationId="{00000000-0000-0000-0000-000000000000}"/>
          </ac:cxnSpMkLst>
        </pc:cxnChg>
        <pc:cxnChg chg="mod">
          <ac:chgData name="Paul Winser" userId="c3146a91-e6bd-4264-bd86-e164e04bc32d" providerId="ADAL" clId="{FDBE6295-B975-46E7-8B04-FF476C48629F}" dt="2024-08-19T12:45:40.329" v="620" actId="1036"/>
          <ac:cxnSpMkLst>
            <pc:docMk/>
            <pc:sldMk cId="3279423864" sldId="347"/>
            <ac:cxnSpMk id="12" creationId="{00000000-0000-0000-0000-000000000000}"/>
          </ac:cxnSpMkLst>
        </pc:cxnChg>
        <pc:cxnChg chg="mod">
          <ac:chgData name="Paul Winser" userId="c3146a91-e6bd-4264-bd86-e164e04bc32d" providerId="ADAL" clId="{FDBE6295-B975-46E7-8B04-FF476C48629F}" dt="2024-08-19T12:45:40.329" v="620" actId="1036"/>
          <ac:cxnSpMkLst>
            <pc:docMk/>
            <pc:sldMk cId="3279423864" sldId="347"/>
            <ac:cxnSpMk id="14" creationId="{00000000-0000-0000-0000-000000000000}"/>
          </ac:cxnSpMkLst>
        </pc:cxnChg>
        <pc:cxnChg chg="mod">
          <ac:chgData name="Paul Winser" userId="c3146a91-e6bd-4264-bd86-e164e04bc32d" providerId="ADAL" clId="{FDBE6295-B975-46E7-8B04-FF476C48629F}" dt="2024-08-19T12:45:40.329" v="620" actId="1036"/>
          <ac:cxnSpMkLst>
            <pc:docMk/>
            <pc:sldMk cId="3279423864" sldId="347"/>
            <ac:cxnSpMk id="16" creationId="{00000000-0000-0000-0000-000000000000}"/>
          </ac:cxnSpMkLst>
        </pc:cxnChg>
        <pc:cxnChg chg="mod">
          <ac:chgData name="Paul Winser" userId="c3146a91-e6bd-4264-bd86-e164e04bc32d" providerId="ADAL" clId="{FDBE6295-B975-46E7-8B04-FF476C48629F}" dt="2024-08-19T12:45:40.329" v="620" actId="1036"/>
          <ac:cxnSpMkLst>
            <pc:docMk/>
            <pc:sldMk cId="3279423864" sldId="347"/>
            <ac:cxnSpMk id="22" creationId="{00000000-0000-0000-0000-000000000000}"/>
          </ac:cxnSpMkLst>
        </pc:cxnChg>
      </pc:sldChg>
      <pc:sldChg chg="delSp modSp mod">
        <pc:chgData name="Paul Winser" userId="c3146a91-e6bd-4264-bd86-e164e04bc32d" providerId="ADAL" clId="{FDBE6295-B975-46E7-8B04-FF476C48629F}" dt="2024-08-19T12:45:53.861" v="638" actId="1076"/>
        <pc:sldMkLst>
          <pc:docMk/>
          <pc:sldMk cId="3562961195" sldId="348"/>
        </pc:sldMkLst>
        <pc:spChg chg="mod">
          <ac:chgData name="Paul Winser" userId="c3146a91-e6bd-4264-bd86-e164e04bc32d" providerId="ADAL" clId="{FDBE6295-B975-46E7-8B04-FF476C48629F}" dt="2024-08-19T12:45:53.861" v="638" actId="1076"/>
          <ac:spMkLst>
            <pc:docMk/>
            <pc:sldMk cId="3562961195" sldId="348"/>
            <ac:spMk id="2" creationId="{00000000-0000-0000-0000-000000000000}"/>
          </ac:spMkLst>
        </pc:spChg>
        <pc:spChg chg="del">
          <ac:chgData name="Paul Winser" userId="c3146a91-e6bd-4264-bd86-e164e04bc32d" providerId="ADAL" clId="{FDBE6295-B975-46E7-8B04-FF476C48629F}" dt="2024-08-19T12:45:46.870" v="621" actId="478"/>
          <ac:spMkLst>
            <pc:docMk/>
            <pc:sldMk cId="3562961195" sldId="348"/>
            <ac:spMk id="4" creationId="{00000000-0000-0000-0000-000000000000}"/>
          </ac:spMkLst>
        </pc:spChg>
        <pc:graphicFrameChg chg="mod">
          <ac:chgData name="Paul Winser" userId="c3146a91-e6bd-4264-bd86-e164e04bc32d" providerId="ADAL" clId="{FDBE6295-B975-46E7-8B04-FF476C48629F}" dt="2024-08-19T12:45:50.990" v="637" actId="1036"/>
          <ac:graphicFrameMkLst>
            <pc:docMk/>
            <pc:sldMk cId="3562961195" sldId="348"/>
            <ac:graphicFrameMk id="7" creationId="{00000000-0000-0000-0000-000000000000}"/>
          </ac:graphicFrameMkLst>
        </pc:graphicFrameChg>
      </pc:sldChg>
      <pc:sldChg chg="delSp mod">
        <pc:chgData name="Paul Winser" userId="c3146a91-e6bd-4264-bd86-e164e04bc32d" providerId="ADAL" clId="{FDBE6295-B975-46E7-8B04-FF476C48629F}" dt="2024-08-19T12:46:04.005" v="641" actId="478"/>
        <pc:sldMkLst>
          <pc:docMk/>
          <pc:sldMk cId="39825329" sldId="349"/>
        </pc:sldMkLst>
        <pc:spChg chg="del">
          <ac:chgData name="Paul Winser" userId="c3146a91-e6bd-4264-bd86-e164e04bc32d" providerId="ADAL" clId="{FDBE6295-B975-46E7-8B04-FF476C48629F}" dt="2024-08-19T12:46:04.005" v="641" actId="478"/>
          <ac:spMkLst>
            <pc:docMk/>
            <pc:sldMk cId="39825329" sldId="349"/>
            <ac:spMk id="7" creationId="{00000000-0000-0000-0000-000000000000}"/>
          </ac:spMkLst>
        </pc:spChg>
      </pc:sldChg>
      <pc:sldChg chg="delSp modSp mod">
        <pc:chgData name="Paul Winser" userId="c3146a91-e6bd-4264-bd86-e164e04bc32d" providerId="ADAL" clId="{FDBE6295-B975-46E7-8B04-FF476C48629F}" dt="2024-08-19T12:46:12.806" v="643" actId="1076"/>
        <pc:sldMkLst>
          <pc:docMk/>
          <pc:sldMk cId="2079002725" sldId="350"/>
        </pc:sldMkLst>
        <pc:spChg chg="del">
          <ac:chgData name="Paul Winser" userId="c3146a91-e6bd-4264-bd86-e164e04bc32d" providerId="ADAL" clId="{FDBE6295-B975-46E7-8B04-FF476C48629F}" dt="2024-08-19T12:46:09.871" v="642" actId="478"/>
          <ac:spMkLst>
            <pc:docMk/>
            <pc:sldMk cId="2079002725" sldId="350"/>
            <ac:spMk id="4" creationId="{00000000-0000-0000-0000-000000000000}"/>
          </ac:spMkLst>
        </pc:spChg>
        <pc:spChg chg="mod">
          <ac:chgData name="Paul Winser" userId="c3146a91-e6bd-4264-bd86-e164e04bc32d" providerId="ADAL" clId="{FDBE6295-B975-46E7-8B04-FF476C48629F}" dt="2024-08-19T12:46:12.806" v="643" actId="1076"/>
          <ac:spMkLst>
            <pc:docMk/>
            <pc:sldMk cId="2079002725" sldId="350"/>
            <ac:spMk id="5" creationId="{FF1EA64E-C883-0D34-6F22-BDB41A2ED285}"/>
          </ac:spMkLst>
        </pc:spChg>
      </pc:sldChg>
      <pc:sldChg chg="delSp modSp mod">
        <pc:chgData name="Paul Winser" userId="c3146a91-e6bd-4264-bd86-e164e04bc32d" providerId="ADAL" clId="{FDBE6295-B975-46E7-8B04-FF476C48629F}" dt="2024-08-19T14:00:12.897" v="1241" actId="255"/>
        <pc:sldMkLst>
          <pc:docMk/>
          <pc:sldMk cId="3328565993" sldId="351"/>
        </pc:sldMkLst>
        <pc:spChg chg="mod">
          <ac:chgData name="Paul Winser" userId="c3146a91-e6bd-4264-bd86-e164e04bc32d" providerId="ADAL" clId="{FDBE6295-B975-46E7-8B04-FF476C48629F}" dt="2024-08-19T12:46:25.206" v="653" actId="20577"/>
          <ac:spMkLst>
            <pc:docMk/>
            <pc:sldMk cId="3328565993" sldId="351"/>
            <ac:spMk id="3" creationId="{00000000-0000-0000-0000-000000000000}"/>
          </ac:spMkLst>
        </pc:spChg>
        <pc:spChg chg="del">
          <ac:chgData name="Paul Winser" userId="c3146a91-e6bd-4264-bd86-e164e04bc32d" providerId="ADAL" clId="{FDBE6295-B975-46E7-8B04-FF476C48629F}" dt="2024-08-19T12:46:17.411" v="644" actId="478"/>
          <ac:spMkLst>
            <pc:docMk/>
            <pc:sldMk cId="3328565993" sldId="351"/>
            <ac:spMk id="4" creationId="{00000000-0000-0000-0000-000000000000}"/>
          </ac:spMkLst>
        </pc:spChg>
        <pc:spChg chg="mod">
          <ac:chgData name="Paul Winser" userId="c3146a91-e6bd-4264-bd86-e164e04bc32d" providerId="ADAL" clId="{FDBE6295-B975-46E7-8B04-FF476C48629F}" dt="2024-08-19T14:00:12.897" v="1241" actId="255"/>
          <ac:spMkLst>
            <pc:docMk/>
            <pc:sldMk cId="3328565993" sldId="351"/>
            <ac:spMk id="5" creationId="{E1337718-1AE9-F555-0E03-1A616C425A1E}"/>
          </ac:spMkLst>
        </pc:spChg>
      </pc:sldChg>
      <pc:sldChg chg="delSp modSp mod">
        <pc:chgData name="Paul Winser" userId="c3146a91-e6bd-4264-bd86-e164e04bc32d" providerId="ADAL" clId="{FDBE6295-B975-46E7-8B04-FF476C48629F}" dt="2024-08-19T12:46:42.333" v="658" actId="478"/>
        <pc:sldMkLst>
          <pc:docMk/>
          <pc:sldMk cId="4013651385" sldId="352"/>
        </pc:sldMkLst>
        <pc:spChg chg="mod">
          <ac:chgData name="Paul Winser" userId="c3146a91-e6bd-4264-bd86-e164e04bc32d" providerId="ADAL" clId="{FDBE6295-B975-46E7-8B04-FF476C48629F}" dt="2024-08-19T12:46:38.433" v="657" actId="15"/>
          <ac:spMkLst>
            <pc:docMk/>
            <pc:sldMk cId="4013651385" sldId="352"/>
            <ac:spMk id="3" creationId="{00000000-0000-0000-0000-000000000000}"/>
          </ac:spMkLst>
        </pc:spChg>
        <pc:spChg chg="del">
          <ac:chgData name="Paul Winser" userId="c3146a91-e6bd-4264-bd86-e164e04bc32d" providerId="ADAL" clId="{FDBE6295-B975-46E7-8B04-FF476C48629F}" dt="2024-08-19T12:46:42.333" v="658" actId="478"/>
          <ac:spMkLst>
            <pc:docMk/>
            <pc:sldMk cId="4013651385" sldId="352"/>
            <ac:spMk id="4" creationId="{00000000-0000-0000-0000-000000000000}"/>
          </ac:spMkLst>
        </pc:spChg>
      </pc:sldChg>
      <pc:sldChg chg="delSp modSp mod">
        <pc:chgData name="Paul Winser" userId="c3146a91-e6bd-4264-bd86-e164e04bc32d" providerId="ADAL" clId="{FDBE6295-B975-46E7-8B04-FF476C48629F}" dt="2024-08-19T12:46:58.288" v="661" actId="5793"/>
        <pc:sldMkLst>
          <pc:docMk/>
          <pc:sldMk cId="2653504629" sldId="353"/>
        </pc:sldMkLst>
        <pc:spChg chg="mod">
          <ac:chgData name="Paul Winser" userId="c3146a91-e6bd-4264-bd86-e164e04bc32d" providerId="ADAL" clId="{FDBE6295-B975-46E7-8B04-FF476C48629F}" dt="2024-08-19T12:46:58.288" v="661" actId="5793"/>
          <ac:spMkLst>
            <pc:docMk/>
            <pc:sldMk cId="2653504629" sldId="353"/>
            <ac:spMk id="3" creationId="{00000000-0000-0000-0000-000000000000}"/>
          </ac:spMkLst>
        </pc:spChg>
        <pc:spChg chg="del">
          <ac:chgData name="Paul Winser" userId="c3146a91-e6bd-4264-bd86-e164e04bc32d" providerId="ADAL" clId="{FDBE6295-B975-46E7-8B04-FF476C48629F}" dt="2024-08-19T12:46:50.765" v="659" actId="478"/>
          <ac:spMkLst>
            <pc:docMk/>
            <pc:sldMk cId="2653504629" sldId="353"/>
            <ac:spMk id="4" creationId="{00000000-0000-0000-0000-000000000000}"/>
          </ac:spMkLst>
        </pc:spChg>
        <pc:spChg chg="mod">
          <ac:chgData name="Paul Winser" userId="c3146a91-e6bd-4264-bd86-e164e04bc32d" providerId="ADAL" clId="{FDBE6295-B975-46E7-8B04-FF476C48629F}" dt="2024-08-19T12:46:55.272" v="660" actId="1076"/>
          <ac:spMkLst>
            <pc:docMk/>
            <pc:sldMk cId="2653504629" sldId="353"/>
            <ac:spMk id="14" creationId="{BC0B6FB0-1793-2C9D-826C-859840AB3988}"/>
          </ac:spMkLst>
        </pc:spChg>
      </pc:sldChg>
      <pc:sldChg chg="delSp mod">
        <pc:chgData name="Paul Winser" userId="c3146a91-e6bd-4264-bd86-e164e04bc32d" providerId="ADAL" clId="{FDBE6295-B975-46E7-8B04-FF476C48629F}" dt="2024-08-19T12:47:05.386" v="662" actId="478"/>
        <pc:sldMkLst>
          <pc:docMk/>
          <pc:sldMk cId="437763242" sldId="354"/>
        </pc:sldMkLst>
        <pc:spChg chg="del">
          <ac:chgData name="Paul Winser" userId="c3146a91-e6bd-4264-bd86-e164e04bc32d" providerId="ADAL" clId="{FDBE6295-B975-46E7-8B04-FF476C48629F}" dt="2024-08-19T12:47:05.386" v="662" actId="478"/>
          <ac:spMkLst>
            <pc:docMk/>
            <pc:sldMk cId="437763242" sldId="354"/>
            <ac:spMk id="4" creationId="{00000000-0000-0000-0000-000000000000}"/>
          </ac:spMkLst>
        </pc:spChg>
      </pc:sldChg>
      <pc:sldChg chg="delSp mod">
        <pc:chgData name="Paul Winser" userId="c3146a91-e6bd-4264-bd86-e164e04bc32d" providerId="ADAL" clId="{FDBE6295-B975-46E7-8B04-FF476C48629F}" dt="2024-08-19T12:47:10.808" v="663" actId="478"/>
        <pc:sldMkLst>
          <pc:docMk/>
          <pc:sldMk cId="1349325756" sldId="355"/>
        </pc:sldMkLst>
        <pc:spChg chg="del">
          <ac:chgData name="Paul Winser" userId="c3146a91-e6bd-4264-bd86-e164e04bc32d" providerId="ADAL" clId="{FDBE6295-B975-46E7-8B04-FF476C48629F}" dt="2024-08-19T12:47:10.808" v="663" actId="478"/>
          <ac:spMkLst>
            <pc:docMk/>
            <pc:sldMk cId="1349325756" sldId="355"/>
            <ac:spMk id="4" creationId="{00000000-0000-0000-0000-000000000000}"/>
          </ac:spMkLst>
        </pc:spChg>
      </pc:sldChg>
      <pc:sldChg chg="delSp mod">
        <pc:chgData name="Paul Winser" userId="c3146a91-e6bd-4264-bd86-e164e04bc32d" providerId="ADAL" clId="{FDBE6295-B975-46E7-8B04-FF476C48629F}" dt="2024-08-19T12:47:15.576" v="664" actId="478"/>
        <pc:sldMkLst>
          <pc:docMk/>
          <pc:sldMk cId="1338838863" sldId="356"/>
        </pc:sldMkLst>
        <pc:spChg chg="del">
          <ac:chgData name="Paul Winser" userId="c3146a91-e6bd-4264-bd86-e164e04bc32d" providerId="ADAL" clId="{FDBE6295-B975-46E7-8B04-FF476C48629F}" dt="2024-08-19T12:47:15.576" v="664" actId="478"/>
          <ac:spMkLst>
            <pc:docMk/>
            <pc:sldMk cId="1338838863" sldId="356"/>
            <ac:spMk id="4" creationId="{00000000-0000-0000-0000-000000000000}"/>
          </ac:spMkLst>
        </pc:spChg>
      </pc:sldChg>
      <pc:sldChg chg="delSp mod">
        <pc:chgData name="Paul Winser" userId="c3146a91-e6bd-4264-bd86-e164e04bc32d" providerId="ADAL" clId="{FDBE6295-B975-46E7-8B04-FF476C48629F}" dt="2024-08-19T12:47:21.124" v="665" actId="478"/>
        <pc:sldMkLst>
          <pc:docMk/>
          <pc:sldMk cId="3136119213" sldId="357"/>
        </pc:sldMkLst>
        <pc:spChg chg="del">
          <ac:chgData name="Paul Winser" userId="c3146a91-e6bd-4264-bd86-e164e04bc32d" providerId="ADAL" clId="{FDBE6295-B975-46E7-8B04-FF476C48629F}" dt="2024-08-19T12:47:21.124" v="665" actId="478"/>
          <ac:spMkLst>
            <pc:docMk/>
            <pc:sldMk cId="3136119213" sldId="357"/>
            <ac:spMk id="4" creationId="{00000000-0000-0000-0000-000000000000}"/>
          </ac:spMkLst>
        </pc:spChg>
      </pc:sldChg>
      <pc:sldChg chg="delSp mod">
        <pc:chgData name="Paul Winser" userId="c3146a91-e6bd-4264-bd86-e164e04bc32d" providerId="ADAL" clId="{FDBE6295-B975-46E7-8B04-FF476C48629F}" dt="2024-08-19T12:47:25.166" v="666" actId="478"/>
        <pc:sldMkLst>
          <pc:docMk/>
          <pc:sldMk cId="1497443933" sldId="358"/>
        </pc:sldMkLst>
        <pc:spChg chg="del">
          <ac:chgData name="Paul Winser" userId="c3146a91-e6bd-4264-bd86-e164e04bc32d" providerId="ADAL" clId="{FDBE6295-B975-46E7-8B04-FF476C48629F}" dt="2024-08-19T12:47:25.166" v="666" actId="478"/>
          <ac:spMkLst>
            <pc:docMk/>
            <pc:sldMk cId="1497443933" sldId="358"/>
            <ac:spMk id="4" creationId="{00000000-0000-0000-0000-000000000000}"/>
          </ac:spMkLst>
        </pc:spChg>
      </pc:sldChg>
      <pc:sldChg chg="delSp mod">
        <pc:chgData name="Paul Winser" userId="c3146a91-e6bd-4264-bd86-e164e04bc32d" providerId="ADAL" clId="{FDBE6295-B975-46E7-8B04-FF476C48629F}" dt="2024-08-19T12:47:30.481" v="667" actId="478"/>
        <pc:sldMkLst>
          <pc:docMk/>
          <pc:sldMk cId="2603660340" sldId="359"/>
        </pc:sldMkLst>
        <pc:spChg chg="del">
          <ac:chgData name="Paul Winser" userId="c3146a91-e6bd-4264-bd86-e164e04bc32d" providerId="ADAL" clId="{FDBE6295-B975-46E7-8B04-FF476C48629F}" dt="2024-08-19T12:47:30.481" v="667" actId="478"/>
          <ac:spMkLst>
            <pc:docMk/>
            <pc:sldMk cId="2603660340" sldId="359"/>
            <ac:spMk id="4" creationId="{00000000-0000-0000-0000-000000000000}"/>
          </ac:spMkLst>
        </pc:spChg>
      </pc:sldChg>
      <pc:sldChg chg="delSp mod">
        <pc:chgData name="Paul Winser" userId="c3146a91-e6bd-4264-bd86-e164e04bc32d" providerId="ADAL" clId="{FDBE6295-B975-46E7-8B04-FF476C48629F}" dt="2024-08-19T12:47:34.367" v="668" actId="478"/>
        <pc:sldMkLst>
          <pc:docMk/>
          <pc:sldMk cId="4128398202" sldId="360"/>
        </pc:sldMkLst>
        <pc:spChg chg="del">
          <ac:chgData name="Paul Winser" userId="c3146a91-e6bd-4264-bd86-e164e04bc32d" providerId="ADAL" clId="{FDBE6295-B975-46E7-8B04-FF476C48629F}" dt="2024-08-19T12:47:34.367" v="668" actId="478"/>
          <ac:spMkLst>
            <pc:docMk/>
            <pc:sldMk cId="4128398202" sldId="360"/>
            <ac:spMk id="4" creationId="{00000000-0000-0000-0000-000000000000}"/>
          </ac:spMkLst>
        </pc:spChg>
      </pc:sldChg>
      <pc:sldChg chg="delSp modSp mod">
        <pc:chgData name="Paul Winser" userId="c3146a91-e6bd-4264-bd86-e164e04bc32d" providerId="ADAL" clId="{FDBE6295-B975-46E7-8B04-FF476C48629F}" dt="2024-08-19T12:47:51.098" v="675" actId="20577"/>
        <pc:sldMkLst>
          <pc:docMk/>
          <pc:sldMk cId="3783603772" sldId="361"/>
        </pc:sldMkLst>
        <pc:spChg chg="mod">
          <ac:chgData name="Paul Winser" userId="c3146a91-e6bd-4264-bd86-e164e04bc32d" providerId="ADAL" clId="{FDBE6295-B975-46E7-8B04-FF476C48629F}" dt="2024-08-19T12:47:51.098" v="675" actId="20577"/>
          <ac:spMkLst>
            <pc:docMk/>
            <pc:sldMk cId="3783603772" sldId="361"/>
            <ac:spMk id="2" creationId="{00000000-0000-0000-0000-000000000000}"/>
          </ac:spMkLst>
        </pc:spChg>
        <pc:spChg chg="del">
          <ac:chgData name="Paul Winser" userId="c3146a91-e6bd-4264-bd86-e164e04bc32d" providerId="ADAL" clId="{FDBE6295-B975-46E7-8B04-FF476C48629F}" dt="2024-08-19T12:47:39.247" v="669" actId="478"/>
          <ac:spMkLst>
            <pc:docMk/>
            <pc:sldMk cId="3783603772" sldId="361"/>
            <ac:spMk id="4" creationId="{00000000-0000-0000-0000-000000000000}"/>
          </ac:spMkLst>
        </pc:spChg>
      </pc:sldChg>
      <pc:sldChg chg="delSp mod">
        <pc:chgData name="Paul Winser" userId="c3146a91-e6bd-4264-bd86-e164e04bc32d" providerId="ADAL" clId="{FDBE6295-B975-46E7-8B04-FF476C48629F}" dt="2024-08-19T12:47:55.150" v="676" actId="478"/>
        <pc:sldMkLst>
          <pc:docMk/>
          <pc:sldMk cId="4145007142" sldId="362"/>
        </pc:sldMkLst>
        <pc:spChg chg="del">
          <ac:chgData name="Paul Winser" userId="c3146a91-e6bd-4264-bd86-e164e04bc32d" providerId="ADAL" clId="{FDBE6295-B975-46E7-8B04-FF476C48629F}" dt="2024-08-19T12:47:55.150" v="676" actId="478"/>
          <ac:spMkLst>
            <pc:docMk/>
            <pc:sldMk cId="4145007142" sldId="362"/>
            <ac:spMk id="4" creationId="{00000000-0000-0000-0000-000000000000}"/>
          </ac:spMkLst>
        </pc:spChg>
      </pc:sldChg>
      <pc:sldChg chg="delSp mod">
        <pc:chgData name="Paul Winser" userId="c3146a91-e6bd-4264-bd86-e164e04bc32d" providerId="ADAL" clId="{FDBE6295-B975-46E7-8B04-FF476C48629F}" dt="2024-08-19T12:47:58.017" v="677" actId="478"/>
        <pc:sldMkLst>
          <pc:docMk/>
          <pc:sldMk cId="57041013" sldId="363"/>
        </pc:sldMkLst>
        <pc:spChg chg="del">
          <ac:chgData name="Paul Winser" userId="c3146a91-e6bd-4264-bd86-e164e04bc32d" providerId="ADAL" clId="{FDBE6295-B975-46E7-8B04-FF476C48629F}" dt="2024-08-19T12:47:58.017" v="677" actId="478"/>
          <ac:spMkLst>
            <pc:docMk/>
            <pc:sldMk cId="57041013" sldId="363"/>
            <ac:spMk id="4" creationId="{00000000-0000-0000-0000-000000000000}"/>
          </ac:spMkLst>
        </pc:spChg>
      </pc:sldChg>
      <pc:sldChg chg="delSp modSp mod">
        <pc:chgData name="Paul Winser" userId="c3146a91-e6bd-4264-bd86-e164e04bc32d" providerId="ADAL" clId="{FDBE6295-B975-46E7-8B04-FF476C48629F}" dt="2024-08-19T12:48:40.116" v="703" actId="20577"/>
        <pc:sldMkLst>
          <pc:docMk/>
          <pc:sldMk cId="1236417746" sldId="364"/>
        </pc:sldMkLst>
        <pc:spChg chg="mod">
          <ac:chgData name="Paul Winser" userId="c3146a91-e6bd-4264-bd86-e164e04bc32d" providerId="ADAL" clId="{FDBE6295-B975-46E7-8B04-FF476C48629F}" dt="2024-08-19T12:48:40.116" v="703" actId="20577"/>
          <ac:spMkLst>
            <pc:docMk/>
            <pc:sldMk cId="1236417746" sldId="364"/>
            <ac:spMk id="3" creationId="{00000000-0000-0000-0000-000000000000}"/>
          </ac:spMkLst>
        </pc:spChg>
        <pc:spChg chg="del">
          <ac:chgData name="Paul Winser" userId="c3146a91-e6bd-4264-bd86-e164e04bc32d" providerId="ADAL" clId="{FDBE6295-B975-46E7-8B04-FF476C48629F}" dt="2024-08-19T12:48:01.827" v="678" actId="478"/>
          <ac:spMkLst>
            <pc:docMk/>
            <pc:sldMk cId="1236417746" sldId="364"/>
            <ac:spMk id="4" creationId="{00000000-0000-0000-0000-000000000000}"/>
          </ac:spMkLst>
        </pc:spChg>
      </pc:sldChg>
      <pc:sldChg chg="delSp modSp mod">
        <pc:chgData name="Paul Winser" userId="c3146a91-e6bd-4264-bd86-e164e04bc32d" providerId="ADAL" clId="{FDBE6295-B975-46E7-8B04-FF476C48629F}" dt="2024-08-19T12:49:43.872" v="752" actId="404"/>
        <pc:sldMkLst>
          <pc:docMk/>
          <pc:sldMk cId="410732094" sldId="365"/>
        </pc:sldMkLst>
        <pc:spChg chg="mod">
          <ac:chgData name="Paul Winser" userId="c3146a91-e6bd-4264-bd86-e164e04bc32d" providerId="ADAL" clId="{FDBE6295-B975-46E7-8B04-FF476C48629F}" dt="2024-08-19T12:49:43.872" v="752" actId="404"/>
          <ac:spMkLst>
            <pc:docMk/>
            <pc:sldMk cId="410732094" sldId="365"/>
            <ac:spMk id="4" creationId="{00000000-0000-0000-0000-000000000000}"/>
          </ac:spMkLst>
        </pc:spChg>
        <pc:spChg chg="mod">
          <ac:chgData name="Paul Winser" userId="c3146a91-e6bd-4264-bd86-e164e04bc32d" providerId="ADAL" clId="{FDBE6295-B975-46E7-8B04-FF476C48629F}" dt="2024-08-19T12:49:39.864" v="751" actId="404"/>
          <ac:spMkLst>
            <pc:docMk/>
            <pc:sldMk cId="410732094" sldId="365"/>
            <ac:spMk id="6" creationId="{00000000-0000-0000-0000-000000000000}"/>
          </ac:spMkLst>
        </pc:spChg>
        <pc:spChg chg="del">
          <ac:chgData name="Paul Winser" userId="c3146a91-e6bd-4264-bd86-e164e04bc32d" providerId="ADAL" clId="{FDBE6295-B975-46E7-8B04-FF476C48629F}" dt="2024-08-19T12:49:21.859" v="748" actId="478"/>
          <ac:spMkLst>
            <pc:docMk/>
            <pc:sldMk cId="410732094" sldId="365"/>
            <ac:spMk id="7" creationId="{00000000-0000-0000-0000-000000000000}"/>
          </ac:spMkLst>
        </pc:spChg>
      </pc:sldChg>
      <pc:sldChg chg="delSp modSp mod">
        <pc:chgData name="Paul Winser" userId="c3146a91-e6bd-4264-bd86-e164e04bc32d" providerId="ADAL" clId="{FDBE6295-B975-46E7-8B04-FF476C48629F}" dt="2024-08-19T14:00:53.151" v="1284" actId="255"/>
        <pc:sldMkLst>
          <pc:docMk/>
          <pc:sldMk cId="1358185776" sldId="366"/>
        </pc:sldMkLst>
        <pc:spChg chg="del">
          <ac:chgData name="Paul Winser" userId="c3146a91-e6bd-4264-bd86-e164e04bc32d" providerId="ADAL" clId="{FDBE6295-B975-46E7-8B04-FF476C48629F}" dt="2024-08-19T12:49:52.182" v="753" actId="478"/>
          <ac:spMkLst>
            <pc:docMk/>
            <pc:sldMk cId="1358185776" sldId="366"/>
            <ac:spMk id="7" creationId="{00000000-0000-0000-0000-000000000000}"/>
          </ac:spMkLst>
        </pc:spChg>
        <pc:spChg chg="mod">
          <ac:chgData name="Paul Winser" userId="c3146a91-e6bd-4264-bd86-e164e04bc32d" providerId="ADAL" clId="{FDBE6295-B975-46E7-8B04-FF476C48629F}" dt="2024-08-19T14:00:53.151" v="1284" actId="255"/>
          <ac:spMkLst>
            <pc:docMk/>
            <pc:sldMk cId="1358185776" sldId="366"/>
            <ac:spMk id="10" creationId="{CD55DBCE-475E-D1BB-830D-08236E58053B}"/>
          </ac:spMkLst>
        </pc:spChg>
      </pc:sldChg>
      <pc:sldChg chg="delSp mod">
        <pc:chgData name="Paul Winser" userId="c3146a91-e6bd-4264-bd86-e164e04bc32d" providerId="ADAL" clId="{FDBE6295-B975-46E7-8B04-FF476C48629F}" dt="2024-08-19T12:50:12.503" v="795" actId="478"/>
        <pc:sldMkLst>
          <pc:docMk/>
          <pc:sldMk cId="1140134805" sldId="367"/>
        </pc:sldMkLst>
        <pc:spChg chg="del">
          <ac:chgData name="Paul Winser" userId="c3146a91-e6bd-4264-bd86-e164e04bc32d" providerId="ADAL" clId="{FDBE6295-B975-46E7-8B04-FF476C48629F}" dt="2024-08-19T12:50:12.503" v="795" actId="478"/>
          <ac:spMkLst>
            <pc:docMk/>
            <pc:sldMk cId="1140134805" sldId="367"/>
            <ac:spMk id="2" creationId="{00000000-0000-0000-0000-000000000000}"/>
          </ac:spMkLst>
        </pc:spChg>
      </pc:sldChg>
      <pc:sldChg chg="delSp modSp mod">
        <pc:chgData name="Paul Winser" userId="c3146a91-e6bd-4264-bd86-e164e04bc32d" providerId="ADAL" clId="{FDBE6295-B975-46E7-8B04-FF476C48629F}" dt="2024-08-19T12:51:33.362" v="832" actId="14100"/>
        <pc:sldMkLst>
          <pc:docMk/>
          <pc:sldMk cId="1317752962" sldId="368"/>
        </pc:sldMkLst>
        <pc:spChg chg="mod">
          <ac:chgData name="Paul Winser" userId="c3146a91-e6bd-4264-bd86-e164e04bc32d" providerId="ADAL" clId="{FDBE6295-B975-46E7-8B04-FF476C48629F}" dt="2024-08-19T12:50:52.793" v="816" actId="1076"/>
          <ac:spMkLst>
            <pc:docMk/>
            <pc:sldMk cId="1317752962" sldId="368"/>
            <ac:spMk id="2" creationId="{00000000-0000-0000-0000-000000000000}"/>
          </ac:spMkLst>
        </pc:spChg>
        <pc:spChg chg="mod">
          <ac:chgData name="Paul Winser" userId="c3146a91-e6bd-4264-bd86-e164e04bc32d" providerId="ADAL" clId="{FDBE6295-B975-46E7-8B04-FF476C48629F}" dt="2024-08-19T12:51:33.362" v="832" actId="14100"/>
          <ac:spMkLst>
            <pc:docMk/>
            <pc:sldMk cId="1317752962" sldId="368"/>
            <ac:spMk id="3" creationId="{00000000-0000-0000-0000-000000000000}"/>
          </ac:spMkLst>
        </pc:spChg>
        <pc:spChg chg="del">
          <ac:chgData name="Paul Winser" userId="c3146a91-e6bd-4264-bd86-e164e04bc32d" providerId="ADAL" clId="{FDBE6295-B975-46E7-8B04-FF476C48629F}" dt="2024-08-19T12:50:56.722" v="818" actId="478"/>
          <ac:spMkLst>
            <pc:docMk/>
            <pc:sldMk cId="1317752962" sldId="368"/>
            <ac:spMk id="4" creationId="{00000000-0000-0000-0000-000000000000}"/>
          </ac:spMkLst>
        </pc:spChg>
        <pc:spChg chg="mod">
          <ac:chgData name="Paul Winser" userId="c3146a91-e6bd-4264-bd86-e164e04bc32d" providerId="ADAL" clId="{FDBE6295-B975-46E7-8B04-FF476C48629F}" dt="2024-08-19T12:50:54.705" v="817" actId="1076"/>
          <ac:spMkLst>
            <pc:docMk/>
            <pc:sldMk cId="1317752962" sldId="368"/>
            <ac:spMk id="5" creationId="{87ED1886-AFEC-E2DE-9912-D9B10E4443F7}"/>
          </ac:spMkLst>
        </pc:spChg>
      </pc:sldChg>
      <pc:sldChg chg="delSp mod">
        <pc:chgData name="Paul Winser" userId="c3146a91-e6bd-4264-bd86-e164e04bc32d" providerId="ADAL" clId="{FDBE6295-B975-46E7-8B04-FF476C48629F}" dt="2024-08-19T12:51:39.315" v="833" actId="478"/>
        <pc:sldMkLst>
          <pc:docMk/>
          <pc:sldMk cId="3820137737" sldId="369"/>
        </pc:sldMkLst>
        <pc:spChg chg="del">
          <ac:chgData name="Paul Winser" userId="c3146a91-e6bd-4264-bd86-e164e04bc32d" providerId="ADAL" clId="{FDBE6295-B975-46E7-8B04-FF476C48629F}" dt="2024-08-19T12:51:39.315" v="833" actId="478"/>
          <ac:spMkLst>
            <pc:docMk/>
            <pc:sldMk cId="3820137737" sldId="369"/>
            <ac:spMk id="4" creationId="{00000000-0000-0000-0000-000000000000}"/>
          </ac:spMkLst>
        </pc:spChg>
      </pc:sldChg>
      <pc:sldChg chg="delSp modSp mod">
        <pc:chgData name="Paul Winser" userId="c3146a91-e6bd-4264-bd86-e164e04bc32d" providerId="ADAL" clId="{FDBE6295-B975-46E7-8B04-FF476C48629F}" dt="2024-08-19T12:51:57.717" v="835" actId="1076"/>
        <pc:sldMkLst>
          <pc:docMk/>
          <pc:sldMk cId="2461721743" sldId="370"/>
        </pc:sldMkLst>
        <pc:spChg chg="del">
          <ac:chgData name="Paul Winser" userId="c3146a91-e6bd-4264-bd86-e164e04bc32d" providerId="ADAL" clId="{FDBE6295-B975-46E7-8B04-FF476C48629F}" dt="2024-08-19T12:51:52.316" v="834" actId="478"/>
          <ac:spMkLst>
            <pc:docMk/>
            <pc:sldMk cId="2461721743" sldId="370"/>
            <ac:spMk id="4" creationId="{00000000-0000-0000-0000-000000000000}"/>
          </ac:spMkLst>
        </pc:spChg>
        <pc:graphicFrameChg chg="mod">
          <ac:chgData name="Paul Winser" userId="c3146a91-e6bd-4264-bd86-e164e04bc32d" providerId="ADAL" clId="{FDBE6295-B975-46E7-8B04-FF476C48629F}" dt="2024-08-19T12:51:57.717" v="835" actId="1076"/>
          <ac:graphicFrameMkLst>
            <pc:docMk/>
            <pc:sldMk cId="2461721743" sldId="370"/>
            <ac:graphicFrameMk id="6" creationId="{00000000-0000-0000-0000-000000000000}"/>
          </ac:graphicFrameMkLst>
        </pc:graphicFrameChg>
      </pc:sldChg>
      <pc:sldChg chg="delSp modSp mod">
        <pc:chgData name="Paul Winser" userId="c3146a91-e6bd-4264-bd86-e164e04bc32d" providerId="ADAL" clId="{FDBE6295-B975-46E7-8B04-FF476C48629F}" dt="2024-08-19T12:52:09.510" v="840" actId="15"/>
        <pc:sldMkLst>
          <pc:docMk/>
          <pc:sldMk cId="416388992" sldId="371"/>
        </pc:sldMkLst>
        <pc:spChg chg="mod">
          <ac:chgData name="Paul Winser" userId="c3146a91-e6bd-4264-bd86-e164e04bc32d" providerId="ADAL" clId="{FDBE6295-B975-46E7-8B04-FF476C48629F}" dt="2024-08-19T12:52:09.510" v="840" actId="15"/>
          <ac:spMkLst>
            <pc:docMk/>
            <pc:sldMk cId="416388992" sldId="371"/>
            <ac:spMk id="3" creationId="{00000000-0000-0000-0000-000000000000}"/>
          </ac:spMkLst>
        </pc:spChg>
        <pc:spChg chg="del">
          <ac:chgData name="Paul Winser" userId="c3146a91-e6bd-4264-bd86-e164e04bc32d" providerId="ADAL" clId="{FDBE6295-B975-46E7-8B04-FF476C48629F}" dt="2024-08-19T12:52:01.172" v="836" actId="478"/>
          <ac:spMkLst>
            <pc:docMk/>
            <pc:sldMk cId="416388992" sldId="371"/>
            <ac:spMk id="4" creationId="{00000000-0000-0000-0000-000000000000}"/>
          </ac:spMkLst>
        </pc:spChg>
      </pc:sldChg>
      <pc:sldChg chg="delSp modSp mod">
        <pc:chgData name="Paul Winser" userId="c3146a91-e6bd-4264-bd86-e164e04bc32d" providerId="ADAL" clId="{FDBE6295-B975-46E7-8B04-FF476C48629F}" dt="2024-08-19T12:52:41.214" v="965" actId="20577"/>
        <pc:sldMkLst>
          <pc:docMk/>
          <pc:sldMk cId="561580899" sldId="372"/>
        </pc:sldMkLst>
        <pc:spChg chg="mod">
          <ac:chgData name="Paul Winser" userId="c3146a91-e6bd-4264-bd86-e164e04bc32d" providerId="ADAL" clId="{FDBE6295-B975-46E7-8B04-FF476C48629F}" dt="2024-08-19T12:52:41.214" v="965" actId="20577"/>
          <ac:spMkLst>
            <pc:docMk/>
            <pc:sldMk cId="561580899" sldId="372"/>
            <ac:spMk id="3" creationId="{00000000-0000-0000-0000-000000000000}"/>
          </ac:spMkLst>
        </pc:spChg>
        <pc:spChg chg="del">
          <ac:chgData name="Paul Winser" userId="c3146a91-e6bd-4264-bd86-e164e04bc32d" providerId="ADAL" clId="{FDBE6295-B975-46E7-8B04-FF476C48629F}" dt="2024-08-19T12:52:14.339" v="841" actId="478"/>
          <ac:spMkLst>
            <pc:docMk/>
            <pc:sldMk cId="561580899" sldId="372"/>
            <ac:spMk id="4" creationId="{00000000-0000-0000-0000-000000000000}"/>
          </ac:spMkLst>
        </pc:spChg>
        <pc:picChg chg="mod">
          <ac:chgData name="Paul Winser" userId="c3146a91-e6bd-4264-bd86-e164e04bc32d" providerId="ADAL" clId="{FDBE6295-B975-46E7-8B04-FF476C48629F}" dt="2024-08-19T12:52:15.507" v="842" actId="1076"/>
          <ac:picMkLst>
            <pc:docMk/>
            <pc:sldMk cId="561580899" sldId="372"/>
            <ac:picMk id="5" creationId="{397BF271-C5B8-816E-7B84-1348648097FE}"/>
          </ac:picMkLst>
        </pc:picChg>
      </pc:sldChg>
      <pc:sldChg chg="delSp modSp mod">
        <pc:chgData name="Paul Winser" userId="c3146a91-e6bd-4264-bd86-e164e04bc32d" providerId="ADAL" clId="{FDBE6295-B975-46E7-8B04-FF476C48629F}" dt="2024-08-19T12:53:03.490" v="976" actId="478"/>
        <pc:sldMkLst>
          <pc:docMk/>
          <pc:sldMk cId="1931951262" sldId="375"/>
        </pc:sldMkLst>
        <pc:spChg chg="mod">
          <ac:chgData name="Paul Winser" userId="c3146a91-e6bd-4264-bd86-e164e04bc32d" providerId="ADAL" clId="{FDBE6295-B975-46E7-8B04-FF476C48629F}" dt="2024-08-19T12:53:00.845" v="975" actId="12"/>
          <ac:spMkLst>
            <pc:docMk/>
            <pc:sldMk cId="1931951262" sldId="375"/>
            <ac:spMk id="3" creationId="{00000000-0000-0000-0000-000000000000}"/>
          </ac:spMkLst>
        </pc:spChg>
        <pc:spChg chg="del">
          <ac:chgData name="Paul Winser" userId="c3146a91-e6bd-4264-bd86-e164e04bc32d" providerId="ADAL" clId="{FDBE6295-B975-46E7-8B04-FF476C48629F}" dt="2024-08-19T12:53:03.490" v="976" actId="478"/>
          <ac:spMkLst>
            <pc:docMk/>
            <pc:sldMk cId="1931951262" sldId="375"/>
            <ac:spMk id="4" creationId="{00000000-0000-0000-0000-000000000000}"/>
          </ac:spMkLst>
        </pc:spChg>
        <pc:picChg chg="mod">
          <ac:chgData name="Paul Winser" userId="c3146a91-e6bd-4264-bd86-e164e04bc32d" providerId="ADAL" clId="{FDBE6295-B975-46E7-8B04-FF476C48629F}" dt="2024-08-19T12:52:51.102" v="967" actId="14100"/>
          <ac:picMkLst>
            <pc:docMk/>
            <pc:sldMk cId="1931951262" sldId="375"/>
            <ac:picMk id="5" creationId="{B3BB59F5-B748-3AE7-0BD0-B9FB2FC02AAB}"/>
          </ac:picMkLst>
        </pc:picChg>
      </pc:sldChg>
      <pc:sldChg chg="delSp modSp mod">
        <pc:chgData name="Paul Winser" userId="c3146a91-e6bd-4264-bd86-e164e04bc32d" providerId="ADAL" clId="{FDBE6295-B975-46E7-8B04-FF476C48629F}" dt="2024-08-19T12:53:52.799" v="1030" actId="1076"/>
        <pc:sldMkLst>
          <pc:docMk/>
          <pc:sldMk cId="592165009" sldId="376"/>
        </pc:sldMkLst>
        <pc:spChg chg="mod">
          <ac:chgData name="Paul Winser" userId="c3146a91-e6bd-4264-bd86-e164e04bc32d" providerId="ADAL" clId="{FDBE6295-B975-46E7-8B04-FF476C48629F}" dt="2024-08-19T12:53:49.834" v="1029" actId="403"/>
          <ac:spMkLst>
            <pc:docMk/>
            <pc:sldMk cId="592165009" sldId="376"/>
            <ac:spMk id="3" creationId="{00000000-0000-0000-0000-000000000000}"/>
          </ac:spMkLst>
        </pc:spChg>
        <pc:spChg chg="del">
          <ac:chgData name="Paul Winser" userId="c3146a91-e6bd-4264-bd86-e164e04bc32d" providerId="ADAL" clId="{FDBE6295-B975-46E7-8B04-FF476C48629F}" dt="2024-08-19T12:53:07.526" v="977" actId="478"/>
          <ac:spMkLst>
            <pc:docMk/>
            <pc:sldMk cId="592165009" sldId="376"/>
            <ac:spMk id="4" creationId="{00000000-0000-0000-0000-000000000000}"/>
          </ac:spMkLst>
        </pc:spChg>
        <pc:picChg chg="mod">
          <ac:chgData name="Paul Winser" userId="c3146a91-e6bd-4264-bd86-e164e04bc32d" providerId="ADAL" clId="{FDBE6295-B975-46E7-8B04-FF476C48629F}" dt="2024-08-19T12:53:52.799" v="1030" actId="1076"/>
          <ac:picMkLst>
            <pc:docMk/>
            <pc:sldMk cId="592165009" sldId="376"/>
            <ac:picMk id="5" creationId="{A09DDC62-0640-6CF0-7BB5-C5C1A1FA958C}"/>
          </ac:picMkLst>
        </pc:picChg>
      </pc:sldChg>
      <pc:sldChg chg="delSp modSp mod">
        <pc:chgData name="Paul Winser" userId="c3146a91-e6bd-4264-bd86-e164e04bc32d" providerId="ADAL" clId="{FDBE6295-B975-46E7-8B04-FF476C48629F}" dt="2024-08-19T12:54:10.276" v="1035" actId="20577"/>
        <pc:sldMkLst>
          <pc:docMk/>
          <pc:sldMk cId="2028476185" sldId="377"/>
        </pc:sldMkLst>
        <pc:spChg chg="mod">
          <ac:chgData name="Paul Winser" userId="c3146a91-e6bd-4264-bd86-e164e04bc32d" providerId="ADAL" clId="{FDBE6295-B975-46E7-8B04-FF476C48629F}" dt="2024-08-19T12:54:10.276" v="1035" actId="20577"/>
          <ac:spMkLst>
            <pc:docMk/>
            <pc:sldMk cId="2028476185" sldId="377"/>
            <ac:spMk id="3" creationId="{00000000-0000-0000-0000-000000000000}"/>
          </ac:spMkLst>
        </pc:spChg>
        <pc:spChg chg="del">
          <ac:chgData name="Paul Winser" userId="c3146a91-e6bd-4264-bd86-e164e04bc32d" providerId="ADAL" clId="{FDBE6295-B975-46E7-8B04-FF476C48629F}" dt="2024-08-19T12:53:59.058" v="1031" actId="478"/>
          <ac:spMkLst>
            <pc:docMk/>
            <pc:sldMk cId="2028476185" sldId="377"/>
            <ac:spMk id="4" creationId="{00000000-0000-0000-0000-000000000000}"/>
          </ac:spMkLst>
        </pc:spChg>
      </pc:sldChg>
      <pc:sldChg chg="delSp modSp mod">
        <pc:chgData name="Paul Winser" userId="c3146a91-e6bd-4264-bd86-e164e04bc32d" providerId="ADAL" clId="{FDBE6295-B975-46E7-8B04-FF476C48629F}" dt="2024-08-19T12:54:46.273" v="1063" actId="1076"/>
        <pc:sldMkLst>
          <pc:docMk/>
          <pc:sldMk cId="3821575277" sldId="378"/>
        </pc:sldMkLst>
        <pc:spChg chg="mod">
          <ac:chgData name="Paul Winser" userId="c3146a91-e6bd-4264-bd86-e164e04bc32d" providerId="ADAL" clId="{FDBE6295-B975-46E7-8B04-FF476C48629F}" dt="2024-08-19T12:54:43.502" v="1061" actId="14100"/>
          <ac:spMkLst>
            <pc:docMk/>
            <pc:sldMk cId="3821575277" sldId="378"/>
            <ac:spMk id="2" creationId="{00000000-0000-0000-0000-000000000000}"/>
          </ac:spMkLst>
        </pc:spChg>
        <pc:spChg chg="mod">
          <ac:chgData name="Paul Winser" userId="c3146a91-e6bd-4264-bd86-e164e04bc32d" providerId="ADAL" clId="{FDBE6295-B975-46E7-8B04-FF476C48629F}" dt="2024-08-19T12:54:37.073" v="1059" actId="20577"/>
          <ac:spMkLst>
            <pc:docMk/>
            <pc:sldMk cId="3821575277" sldId="378"/>
            <ac:spMk id="3" creationId="{00000000-0000-0000-0000-000000000000}"/>
          </ac:spMkLst>
        </pc:spChg>
        <pc:spChg chg="del">
          <ac:chgData name="Paul Winser" userId="c3146a91-e6bd-4264-bd86-e164e04bc32d" providerId="ADAL" clId="{FDBE6295-B975-46E7-8B04-FF476C48629F}" dt="2024-08-19T12:54:39.384" v="1060" actId="478"/>
          <ac:spMkLst>
            <pc:docMk/>
            <pc:sldMk cId="3821575277" sldId="378"/>
            <ac:spMk id="4" creationId="{00000000-0000-0000-0000-000000000000}"/>
          </ac:spMkLst>
        </pc:spChg>
        <pc:picChg chg="mod">
          <ac:chgData name="Paul Winser" userId="c3146a91-e6bd-4264-bd86-e164e04bc32d" providerId="ADAL" clId="{FDBE6295-B975-46E7-8B04-FF476C48629F}" dt="2024-08-19T12:54:46.273" v="1063" actId="1076"/>
          <ac:picMkLst>
            <pc:docMk/>
            <pc:sldMk cId="3821575277" sldId="378"/>
            <ac:picMk id="6" creationId="{1236824D-C93E-214E-4984-239C58A090D2}"/>
          </ac:picMkLst>
        </pc:picChg>
      </pc:sldChg>
      <pc:sldChg chg="delSp modSp mod">
        <pc:chgData name="Paul Winser" userId="c3146a91-e6bd-4264-bd86-e164e04bc32d" providerId="ADAL" clId="{FDBE6295-B975-46E7-8B04-FF476C48629F}" dt="2024-08-19T12:55:20.214" v="1067" actId="478"/>
        <pc:sldMkLst>
          <pc:docMk/>
          <pc:sldMk cId="4224403560" sldId="379"/>
        </pc:sldMkLst>
        <pc:spChg chg="mod">
          <ac:chgData name="Paul Winser" userId="c3146a91-e6bd-4264-bd86-e164e04bc32d" providerId="ADAL" clId="{FDBE6295-B975-46E7-8B04-FF476C48629F}" dt="2024-08-19T12:55:14.578" v="1065" actId="6549"/>
          <ac:spMkLst>
            <pc:docMk/>
            <pc:sldMk cId="4224403560" sldId="379"/>
            <ac:spMk id="3" creationId="{00000000-0000-0000-0000-000000000000}"/>
          </ac:spMkLst>
        </pc:spChg>
        <pc:spChg chg="del">
          <ac:chgData name="Paul Winser" userId="c3146a91-e6bd-4264-bd86-e164e04bc32d" providerId="ADAL" clId="{FDBE6295-B975-46E7-8B04-FF476C48629F}" dt="2024-08-19T12:55:20.214" v="1067" actId="478"/>
          <ac:spMkLst>
            <pc:docMk/>
            <pc:sldMk cId="4224403560" sldId="379"/>
            <ac:spMk id="4" creationId="{00000000-0000-0000-0000-000000000000}"/>
          </ac:spMkLst>
        </pc:spChg>
        <pc:spChg chg="del">
          <ac:chgData name="Paul Winser" userId="c3146a91-e6bd-4264-bd86-e164e04bc32d" providerId="ADAL" clId="{FDBE6295-B975-46E7-8B04-FF476C48629F}" dt="2024-08-19T12:54:54.387" v="1064" actId="478"/>
          <ac:spMkLst>
            <pc:docMk/>
            <pc:sldMk cId="4224403560" sldId="379"/>
            <ac:spMk id="5" creationId="{6EA56A48-C0A9-C8CA-0825-D46E2CB1892D}"/>
          </ac:spMkLst>
        </pc:spChg>
        <pc:picChg chg="mod">
          <ac:chgData name="Paul Winser" userId="c3146a91-e6bd-4264-bd86-e164e04bc32d" providerId="ADAL" clId="{FDBE6295-B975-46E7-8B04-FF476C48629F}" dt="2024-08-19T12:55:18.110" v="1066" actId="1076"/>
          <ac:picMkLst>
            <pc:docMk/>
            <pc:sldMk cId="4224403560" sldId="379"/>
            <ac:picMk id="6" creationId="{2022182E-692B-838C-38D8-B50255E04B90}"/>
          </ac:picMkLst>
        </pc:picChg>
      </pc:sldChg>
      <pc:sldChg chg="delSp mod">
        <pc:chgData name="Paul Winser" userId="c3146a91-e6bd-4264-bd86-e164e04bc32d" providerId="ADAL" clId="{FDBE6295-B975-46E7-8B04-FF476C48629F}" dt="2024-08-19T12:55:24.604" v="1068" actId="478"/>
        <pc:sldMkLst>
          <pc:docMk/>
          <pc:sldMk cId="4056411784" sldId="380"/>
        </pc:sldMkLst>
        <pc:spChg chg="del">
          <ac:chgData name="Paul Winser" userId="c3146a91-e6bd-4264-bd86-e164e04bc32d" providerId="ADAL" clId="{FDBE6295-B975-46E7-8B04-FF476C48629F}" dt="2024-08-19T12:55:24.604" v="1068" actId="478"/>
          <ac:spMkLst>
            <pc:docMk/>
            <pc:sldMk cId="4056411784" sldId="380"/>
            <ac:spMk id="4" creationId="{00000000-0000-0000-0000-000000000000}"/>
          </ac:spMkLst>
        </pc:spChg>
      </pc:sldChg>
      <pc:sldChg chg="delSp mod">
        <pc:chgData name="Paul Winser" userId="c3146a91-e6bd-4264-bd86-e164e04bc32d" providerId="ADAL" clId="{FDBE6295-B975-46E7-8B04-FF476C48629F}" dt="2024-08-19T12:55:30.274" v="1069" actId="478"/>
        <pc:sldMkLst>
          <pc:docMk/>
          <pc:sldMk cId="34038900" sldId="381"/>
        </pc:sldMkLst>
        <pc:spChg chg="del">
          <ac:chgData name="Paul Winser" userId="c3146a91-e6bd-4264-bd86-e164e04bc32d" providerId="ADAL" clId="{FDBE6295-B975-46E7-8B04-FF476C48629F}" dt="2024-08-19T12:55:30.274" v="1069" actId="478"/>
          <ac:spMkLst>
            <pc:docMk/>
            <pc:sldMk cId="34038900" sldId="381"/>
            <ac:spMk id="4" creationId="{00000000-0000-0000-0000-000000000000}"/>
          </ac:spMkLst>
        </pc:spChg>
      </pc:sldChg>
      <pc:sldChg chg="delSp modSp mod">
        <pc:chgData name="Paul Winser" userId="c3146a91-e6bd-4264-bd86-e164e04bc32d" providerId="ADAL" clId="{FDBE6295-B975-46E7-8B04-FF476C48629F}" dt="2024-08-19T12:55:54.936" v="1085" actId="20577"/>
        <pc:sldMkLst>
          <pc:docMk/>
          <pc:sldMk cId="458129745" sldId="382"/>
        </pc:sldMkLst>
        <pc:spChg chg="mod">
          <ac:chgData name="Paul Winser" userId="c3146a91-e6bd-4264-bd86-e164e04bc32d" providerId="ADAL" clId="{FDBE6295-B975-46E7-8B04-FF476C48629F}" dt="2024-08-19T12:55:54.936" v="1085" actId="20577"/>
          <ac:spMkLst>
            <pc:docMk/>
            <pc:sldMk cId="458129745" sldId="382"/>
            <ac:spMk id="3" creationId="{00000000-0000-0000-0000-000000000000}"/>
          </ac:spMkLst>
        </pc:spChg>
        <pc:spChg chg="del">
          <ac:chgData name="Paul Winser" userId="c3146a91-e6bd-4264-bd86-e164e04bc32d" providerId="ADAL" clId="{FDBE6295-B975-46E7-8B04-FF476C48629F}" dt="2024-08-19T12:55:35.347" v="1070" actId="478"/>
          <ac:spMkLst>
            <pc:docMk/>
            <pc:sldMk cId="458129745" sldId="382"/>
            <ac:spMk id="4" creationId="{00000000-0000-0000-0000-000000000000}"/>
          </ac:spMkLst>
        </pc:spChg>
      </pc:sldChg>
      <pc:sldChg chg="delSp modSp mod">
        <pc:chgData name="Paul Winser" userId="c3146a91-e6bd-4264-bd86-e164e04bc32d" providerId="ADAL" clId="{FDBE6295-B975-46E7-8B04-FF476C48629F}" dt="2024-08-19T12:57:19.088" v="1159" actId="1076"/>
        <pc:sldMkLst>
          <pc:docMk/>
          <pc:sldMk cId="2327103111" sldId="383"/>
        </pc:sldMkLst>
        <pc:spChg chg="mod">
          <ac:chgData name="Paul Winser" userId="c3146a91-e6bd-4264-bd86-e164e04bc32d" providerId="ADAL" clId="{FDBE6295-B975-46E7-8B04-FF476C48629F}" dt="2024-08-19T12:57:11.870" v="1157" actId="122"/>
          <ac:spMkLst>
            <pc:docMk/>
            <pc:sldMk cId="2327103111" sldId="383"/>
            <ac:spMk id="3" creationId="{00000000-0000-0000-0000-000000000000}"/>
          </ac:spMkLst>
        </pc:spChg>
        <pc:spChg chg="del">
          <ac:chgData name="Paul Winser" userId="c3146a91-e6bd-4264-bd86-e164e04bc32d" providerId="ADAL" clId="{FDBE6295-B975-46E7-8B04-FF476C48629F}" dt="2024-08-19T12:55:58.878" v="1086" actId="478"/>
          <ac:spMkLst>
            <pc:docMk/>
            <pc:sldMk cId="2327103111" sldId="383"/>
            <ac:spMk id="4" creationId="{00000000-0000-0000-0000-000000000000}"/>
          </ac:spMkLst>
        </pc:spChg>
        <pc:spChg chg="mod">
          <ac:chgData name="Paul Winser" userId="c3146a91-e6bd-4264-bd86-e164e04bc32d" providerId="ADAL" clId="{FDBE6295-B975-46E7-8B04-FF476C48629F}" dt="2024-08-19T12:56:48.347" v="1104" actId="1076"/>
          <ac:spMkLst>
            <pc:docMk/>
            <pc:sldMk cId="2327103111" sldId="383"/>
            <ac:spMk id="10" creationId="{56F49C8F-1E0C-402A-7B66-AC19C5E278CA}"/>
          </ac:spMkLst>
        </pc:spChg>
        <pc:spChg chg="mod">
          <ac:chgData name="Paul Winser" userId="c3146a91-e6bd-4264-bd86-e164e04bc32d" providerId="ADAL" clId="{FDBE6295-B975-46E7-8B04-FF476C48629F}" dt="2024-08-19T12:57:14.298" v="1158" actId="1076"/>
          <ac:spMkLst>
            <pc:docMk/>
            <pc:sldMk cId="2327103111" sldId="383"/>
            <ac:spMk id="11" creationId="{96D3BD48-1D74-89D7-098B-20296F66CF54}"/>
          </ac:spMkLst>
        </pc:spChg>
        <pc:picChg chg="mod">
          <ac:chgData name="Paul Winser" userId="c3146a91-e6bd-4264-bd86-e164e04bc32d" providerId="ADAL" clId="{FDBE6295-B975-46E7-8B04-FF476C48629F}" dt="2024-08-19T12:57:19.088" v="1159" actId="1076"/>
          <ac:picMkLst>
            <pc:docMk/>
            <pc:sldMk cId="2327103111" sldId="383"/>
            <ac:picMk id="5" creationId="{AD0C6BF8-C294-AE34-27FD-5B07E3A1A259}"/>
          </ac:picMkLst>
        </pc:picChg>
      </pc:sldChg>
      <pc:sldChg chg="delSp modSp mod">
        <pc:chgData name="Paul Winser" userId="c3146a91-e6bd-4264-bd86-e164e04bc32d" providerId="ADAL" clId="{FDBE6295-B975-46E7-8B04-FF476C48629F}" dt="2024-08-19T12:57:44.096" v="1164" actId="1076"/>
        <pc:sldMkLst>
          <pc:docMk/>
          <pc:sldMk cId="581099062" sldId="384"/>
        </pc:sldMkLst>
        <pc:spChg chg="del mod">
          <ac:chgData name="Paul Winser" userId="c3146a91-e6bd-4264-bd86-e164e04bc32d" providerId="ADAL" clId="{FDBE6295-B975-46E7-8B04-FF476C48629F}" dt="2024-08-19T12:57:35.347" v="1163" actId="478"/>
          <ac:spMkLst>
            <pc:docMk/>
            <pc:sldMk cId="581099062" sldId="384"/>
            <ac:spMk id="3" creationId="{441DA6B1-F982-67D2-EA0E-7CE8EB5F20CF}"/>
          </ac:spMkLst>
        </pc:spChg>
        <pc:spChg chg="del">
          <ac:chgData name="Paul Winser" userId="c3146a91-e6bd-4264-bd86-e164e04bc32d" providerId="ADAL" clId="{FDBE6295-B975-46E7-8B04-FF476C48629F}" dt="2024-08-19T12:57:23.066" v="1160" actId="478"/>
          <ac:spMkLst>
            <pc:docMk/>
            <pc:sldMk cId="581099062" sldId="384"/>
            <ac:spMk id="4" creationId="{00000000-0000-0000-0000-000000000000}"/>
          </ac:spMkLst>
        </pc:spChg>
        <pc:graphicFrameChg chg="mod">
          <ac:chgData name="Paul Winser" userId="c3146a91-e6bd-4264-bd86-e164e04bc32d" providerId="ADAL" clId="{FDBE6295-B975-46E7-8B04-FF476C48629F}" dt="2024-08-19T12:57:44.096" v="1164" actId="1076"/>
          <ac:graphicFrameMkLst>
            <pc:docMk/>
            <pc:sldMk cId="581099062" sldId="384"/>
            <ac:graphicFrameMk id="5" creationId="{00000000-0000-0000-0000-000000000000}"/>
          </ac:graphicFrameMkLst>
        </pc:graphicFrameChg>
      </pc:sldChg>
      <pc:sldChg chg="delSp modSp mod">
        <pc:chgData name="Paul Winser" userId="c3146a91-e6bd-4264-bd86-e164e04bc32d" providerId="ADAL" clId="{FDBE6295-B975-46E7-8B04-FF476C48629F}" dt="2024-08-19T12:57:54.742" v="1168" actId="20577"/>
        <pc:sldMkLst>
          <pc:docMk/>
          <pc:sldMk cId="2657794048" sldId="385"/>
        </pc:sldMkLst>
        <pc:spChg chg="del">
          <ac:chgData name="Paul Winser" userId="c3146a91-e6bd-4264-bd86-e164e04bc32d" providerId="ADAL" clId="{FDBE6295-B975-46E7-8B04-FF476C48629F}" dt="2024-08-19T12:57:49.505" v="1165" actId="478"/>
          <ac:spMkLst>
            <pc:docMk/>
            <pc:sldMk cId="2657794048" sldId="385"/>
            <ac:spMk id="4" creationId="{00000000-0000-0000-0000-000000000000}"/>
          </ac:spMkLst>
        </pc:spChg>
        <pc:spChg chg="mod">
          <ac:chgData name="Paul Winser" userId="c3146a91-e6bd-4264-bd86-e164e04bc32d" providerId="ADAL" clId="{FDBE6295-B975-46E7-8B04-FF476C48629F}" dt="2024-08-19T12:57:54.742" v="1168" actId="20577"/>
          <ac:spMkLst>
            <pc:docMk/>
            <pc:sldMk cId="2657794048" sldId="385"/>
            <ac:spMk id="6" creationId="{9D8865A9-7D6B-BD76-29F5-4FFA9F0DF42C}"/>
          </ac:spMkLst>
        </pc:spChg>
      </pc:sldChg>
      <pc:sldChg chg="delSp modSp mod">
        <pc:chgData name="Paul Winser" userId="c3146a91-e6bd-4264-bd86-e164e04bc32d" providerId="ADAL" clId="{FDBE6295-B975-46E7-8B04-FF476C48629F}" dt="2024-08-19T12:58:16.641" v="1173" actId="1076"/>
        <pc:sldMkLst>
          <pc:docMk/>
          <pc:sldMk cId="899748907" sldId="386"/>
        </pc:sldMkLst>
        <pc:spChg chg="mod">
          <ac:chgData name="Paul Winser" userId="c3146a91-e6bd-4264-bd86-e164e04bc32d" providerId="ADAL" clId="{FDBE6295-B975-46E7-8B04-FF476C48629F}" dt="2024-08-19T12:58:16.641" v="1173" actId="1076"/>
          <ac:spMkLst>
            <pc:docMk/>
            <pc:sldMk cId="899748907" sldId="386"/>
            <ac:spMk id="2" creationId="{00000000-0000-0000-0000-000000000000}"/>
          </ac:spMkLst>
        </pc:spChg>
        <pc:spChg chg="mod">
          <ac:chgData name="Paul Winser" userId="c3146a91-e6bd-4264-bd86-e164e04bc32d" providerId="ADAL" clId="{FDBE6295-B975-46E7-8B04-FF476C48629F}" dt="2024-08-19T12:58:12.696" v="1172" actId="403"/>
          <ac:spMkLst>
            <pc:docMk/>
            <pc:sldMk cId="899748907" sldId="386"/>
            <ac:spMk id="3" creationId="{00000000-0000-0000-0000-000000000000}"/>
          </ac:spMkLst>
        </pc:spChg>
        <pc:spChg chg="del">
          <ac:chgData name="Paul Winser" userId="c3146a91-e6bd-4264-bd86-e164e04bc32d" providerId="ADAL" clId="{FDBE6295-B975-46E7-8B04-FF476C48629F}" dt="2024-08-19T12:58:02.442" v="1169" actId="478"/>
          <ac:spMkLst>
            <pc:docMk/>
            <pc:sldMk cId="899748907" sldId="386"/>
            <ac:spMk id="4" creationId="{00000000-0000-0000-0000-000000000000}"/>
          </ac:spMkLst>
        </pc:spChg>
      </pc:sldChg>
      <pc:sldChg chg="delSp modSp mod">
        <pc:chgData name="Paul Winser" userId="c3146a91-e6bd-4264-bd86-e164e04bc32d" providerId="ADAL" clId="{FDBE6295-B975-46E7-8B04-FF476C48629F}" dt="2024-08-19T12:58:24.667" v="1175" actId="1076"/>
        <pc:sldMkLst>
          <pc:docMk/>
          <pc:sldMk cId="476931900" sldId="387"/>
        </pc:sldMkLst>
        <pc:spChg chg="del">
          <ac:chgData name="Paul Winser" userId="c3146a91-e6bd-4264-bd86-e164e04bc32d" providerId="ADAL" clId="{FDBE6295-B975-46E7-8B04-FF476C48629F}" dt="2024-08-19T12:58:21.154" v="1174" actId="478"/>
          <ac:spMkLst>
            <pc:docMk/>
            <pc:sldMk cId="476931900" sldId="387"/>
            <ac:spMk id="4" creationId="{00000000-0000-0000-0000-000000000000}"/>
          </ac:spMkLst>
        </pc:spChg>
        <pc:graphicFrameChg chg="mod">
          <ac:chgData name="Paul Winser" userId="c3146a91-e6bd-4264-bd86-e164e04bc32d" providerId="ADAL" clId="{FDBE6295-B975-46E7-8B04-FF476C48629F}" dt="2024-08-19T12:58:24.667" v="1175" actId="1076"/>
          <ac:graphicFrameMkLst>
            <pc:docMk/>
            <pc:sldMk cId="476931900" sldId="387"/>
            <ac:graphicFrameMk id="5" creationId="{00000000-0000-0000-0000-000000000000}"/>
          </ac:graphicFrameMkLst>
        </pc:graphicFrameChg>
      </pc:sldChg>
      <pc:sldChg chg="delSp mod">
        <pc:chgData name="Paul Winser" userId="c3146a91-e6bd-4264-bd86-e164e04bc32d" providerId="ADAL" clId="{FDBE6295-B975-46E7-8B04-FF476C48629F}" dt="2024-08-19T12:58:29.552" v="1176" actId="478"/>
        <pc:sldMkLst>
          <pc:docMk/>
          <pc:sldMk cId="90419313" sldId="388"/>
        </pc:sldMkLst>
        <pc:spChg chg="del">
          <ac:chgData name="Paul Winser" userId="c3146a91-e6bd-4264-bd86-e164e04bc32d" providerId="ADAL" clId="{FDBE6295-B975-46E7-8B04-FF476C48629F}" dt="2024-08-19T12:58:29.552" v="1176" actId="478"/>
          <ac:spMkLst>
            <pc:docMk/>
            <pc:sldMk cId="90419313" sldId="388"/>
            <ac:spMk id="4" creationId="{00000000-0000-0000-0000-000000000000}"/>
          </ac:spMkLst>
        </pc:spChg>
      </pc:sldChg>
      <pc:sldChg chg="delSp mod">
        <pc:chgData name="Paul Winser" userId="c3146a91-e6bd-4264-bd86-e164e04bc32d" providerId="ADAL" clId="{FDBE6295-B975-46E7-8B04-FF476C48629F}" dt="2024-08-19T12:58:33.777" v="1177" actId="478"/>
        <pc:sldMkLst>
          <pc:docMk/>
          <pc:sldMk cId="3501437050" sldId="389"/>
        </pc:sldMkLst>
        <pc:spChg chg="del">
          <ac:chgData name="Paul Winser" userId="c3146a91-e6bd-4264-bd86-e164e04bc32d" providerId="ADAL" clId="{FDBE6295-B975-46E7-8B04-FF476C48629F}" dt="2024-08-19T12:58:33.777" v="1177" actId="478"/>
          <ac:spMkLst>
            <pc:docMk/>
            <pc:sldMk cId="3501437050" sldId="389"/>
            <ac:spMk id="4" creationId="{00000000-0000-0000-0000-000000000000}"/>
          </ac:spMkLst>
        </pc:spChg>
      </pc:sldChg>
      <pc:sldChg chg="delSp modSp mod">
        <pc:chgData name="Paul Winser" userId="c3146a91-e6bd-4264-bd86-e164e04bc32d" providerId="ADAL" clId="{FDBE6295-B975-46E7-8B04-FF476C48629F}" dt="2024-08-19T12:58:49.220" v="1179" actId="1076"/>
        <pc:sldMkLst>
          <pc:docMk/>
          <pc:sldMk cId="2446914149" sldId="390"/>
        </pc:sldMkLst>
        <pc:spChg chg="del">
          <ac:chgData name="Paul Winser" userId="c3146a91-e6bd-4264-bd86-e164e04bc32d" providerId="ADAL" clId="{FDBE6295-B975-46E7-8B04-FF476C48629F}" dt="2024-08-19T12:58:41.972" v="1178" actId="478"/>
          <ac:spMkLst>
            <pc:docMk/>
            <pc:sldMk cId="2446914149" sldId="390"/>
            <ac:spMk id="2" creationId="{00000000-0000-0000-0000-000000000000}"/>
          </ac:spMkLst>
        </pc:spChg>
        <pc:graphicFrameChg chg="mod">
          <ac:chgData name="Paul Winser" userId="c3146a91-e6bd-4264-bd86-e164e04bc32d" providerId="ADAL" clId="{FDBE6295-B975-46E7-8B04-FF476C48629F}" dt="2024-08-19T12:58:49.220" v="1179" actId="1076"/>
          <ac:graphicFrameMkLst>
            <pc:docMk/>
            <pc:sldMk cId="2446914149" sldId="390"/>
            <ac:graphicFrameMk id="3" creationId="{00000000-0000-0000-0000-000000000000}"/>
          </ac:graphicFrameMkLst>
        </pc:graphicFrameChg>
      </pc:sldChg>
      <pc:sldChg chg="delSp modSp mod">
        <pc:chgData name="Paul Winser" userId="c3146a91-e6bd-4264-bd86-e164e04bc32d" providerId="ADAL" clId="{FDBE6295-B975-46E7-8B04-FF476C48629F}" dt="2024-08-19T13:58:04.491" v="1201" actId="255"/>
        <pc:sldMkLst>
          <pc:docMk/>
          <pc:sldMk cId="744739457" sldId="391"/>
        </pc:sldMkLst>
        <pc:spChg chg="mod">
          <ac:chgData name="Paul Winser" userId="c3146a91-e6bd-4264-bd86-e164e04bc32d" providerId="ADAL" clId="{FDBE6295-B975-46E7-8B04-FF476C48629F}" dt="2024-08-19T12:29:15.339" v="12" actId="20577"/>
          <ac:spMkLst>
            <pc:docMk/>
            <pc:sldMk cId="744739457" sldId="391"/>
            <ac:spMk id="2" creationId="{00000000-0000-0000-0000-000000000000}"/>
          </ac:spMkLst>
        </pc:spChg>
        <pc:spChg chg="del">
          <ac:chgData name="Paul Winser" userId="c3146a91-e6bd-4264-bd86-e164e04bc32d" providerId="ADAL" clId="{FDBE6295-B975-46E7-8B04-FF476C48629F}" dt="2024-08-19T12:29:11.114" v="10" actId="478"/>
          <ac:spMkLst>
            <pc:docMk/>
            <pc:sldMk cId="744739457" sldId="391"/>
            <ac:spMk id="4" creationId="{00000000-0000-0000-0000-000000000000}"/>
          </ac:spMkLst>
        </pc:spChg>
        <pc:spChg chg="mod">
          <ac:chgData name="Paul Winser" userId="c3146a91-e6bd-4264-bd86-e164e04bc32d" providerId="ADAL" clId="{FDBE6295-B975-46E7-8B04-FF476C48629F}" dt="2024-08-19T13:58:04.491" v="1201" actId="255"/>
          <ac:spMkLst>
            <pc:docMk/>
            <pc:sldMk cId="744739457" sldId="391"/>
            <ac:spMk id="6" creationId="{DA84B26B-07B7-472D-E878-E765E72B07DD}"/>
          </ac:spMkLst>
        </pc:spChg>
        <pc:picChg chg="mod">
          <ac:chgData name="Paul Winser" userId="c3146a91-e6bd-4264-bd86-e164e04bc32d" providerId="ADAL" clId="{FDBE6295-B975-46E7-8B04-FF476C48629F}" dt="2024-08-19T12:29:19.552" v="14" actId="1076"/>
          <ac:picMkLst>
            <pc:docMk/>
            <pc:sldMk cId="744739457" sldId="391"/>
            <ac:picMk id="5" creationId="{9FC712A1-4932-E7E2-194A-357333CB4D38}"/>
          </ac:picMkLst>
        </pc:picChg>
      </pc:sldChg>
      <pc:sldChg chg="delSp modSp mod">
        <pc:chgData name="Paul Winser" userId="c3146a91-e6bd-4264-bd86-e164e04bc32d" providerId="ADAL" clId="{FDBE6295-B975-46E7-8B04-FF476C48629F}" dt="2024-08-19T12:33:04.190" v="221" actId="14100"/>
        <pc:sldMkLst>
          <pc:docMk/>
          <pc:sldMk cId="3000986448" sldId="392"/>
        </pc:sldMkLst>
        <pc:spChg chg="mod">
          <ac:chgData name="Paul Winser" userId="c3146a91-e6bd-4264-bd86-e164e04bc32d" providerId="ADAL" clId="{FDBE6295-B975-46E7-8B04-FF476C48629F}" dt="2024-08-19T12:32:52.114" v="218" actId="20577"/>
          <ac:spMkLst>
            <pc:docMk/>
            <pc:sldMk cId="3000986448" sldId="392"/>
            <ac:spMk id="2" creationId="{00000000-0000-0000-0000-000000000000}"/>
          </ac:spMkLst>
        </pc:spChg>
        <pc:spChg chg="mod">
          <ac:chgData name="Paul Winser" userId="c3146a91-e6bd-4264-bd86-e164e04bc32d" providerId="ADAL" clId="{FDBE6295-B975-46E7-8B04-FF476C48629F}" dt="2024-08-19T12:33:04.190" v="221" actId="14100"/>
          <ac:spMkLst>
            <pc:docMk/>
            <pc:sldMk cId="3000986448" sldId="392"/>
            <ac:spMk id="3" creationId="{00000000-0000-0000-0000-000000000000}"/>
          </ac:spMkLst>
        </pc:spChg>
        <pc:spChg chg="del">
          <ac:chgData name="Paul Winser" userId="c3146a91-e6bd-4264-bd86-e164e04bc32d" providerId="ADAL" clId="{FDBE6295-B975-46E7-8B04-FF476C48629F}" dt="2024-08-19T12:32:55.638" v="219" actId="478"/>
          <ac:spMkLst>
            <pc:docMk/>
            <pc:sldMk cId="3000986448" sldId="392"/>
            <ac:spMk id="4" creationId="{00000000-0000-0000-0000-000000000000}"/>
          </ac:spMkLst>
        </pc:spChg>
        <pc:picChg chg="mod">
          <ac:chgData name="Paul Winser" userId="c3146a91-e6bd-4264-bd86-e164e04bc32d" providerId="ADAL" clId="{FDBE6295-B975-46E7-8B04-FF476C48629F}" dt="2024-08-19T12:32:58.020" v="220" actId="1076"/>
          <ac:picMkLst>
            <pc:docMk/>
            <pc:sldMk cId="3000986448" sldId="392"/>
            <ac:picMk id="5" creationId="{4D03B02D-17E0-3678-14F8-E3868E5455A0}"/>
          </ac:picMkLst>
        </pc:picChg>
      </pc:sldChg>
      <pc:sldChg chg="delSp modSp mod">
        <pc:chgData name="Paul Winser" userId="c3146a91-e6bd-4264-bd86-e164e04bc32d" providerId="ADAL" clId="{FDBE6295-B975-46E7-8B04-FF476C48629F}" dt="2024-08-19T13:58:25.205" v="1223" actId="255"/>
        <pc:sldMkLst>
          <pc:docMk/>
          <pc:sldMk cId="2643272097" sldId="393"/>
        </pc:sldMkLst>
        <pc:spChg chg="mod">
          <ac:chgData name="Paul Winser" userId="c3146a91-e6bd-4264-bd86-e164e04bc32d" providerId="ADAL" clId="{FDBE6295-B975-46E7-8B04-FF476C48629F}" dt="2024-08-19T13:58:25.205" v="1223" actId="255"/>
          <ac:spMkLst>
            <pc:docMk/>
            <pc:sldMk cId="2643272097" sldId="393"/>
            <ac:spMk id="3" creationId="{7AB15B79-1A2C-1392-2F5A-E7F84A6308CB}"/>
          </ac:spMkLst>
        </pc:spChg>
        <pc:spChg chg="del">
          <ac:chgData name="Paul Winser" userId="c3146a91-e6bd-4264-bd86-e164e04bc32d" providerId="ADAL" clId="{FDBE6295-B975-46E7-8B04-FF476C48629F}" dt="2024-08-19T12:33:10.073" v="222" actId="478"/>
          <ac:spMkLst>
            <pc:docMk/>
            <pc:sldMk cId="2643272097" sldId="393"/>
            <ac:spMk id="4" creationId="{00000000-0000-0000-0000-000000000000}"/>
          </ac:spMkLst>
        </pc:spChg>
        <pc:spChg chg="del">
          <ac:chgData name="Paul Winser" userId="c3146a91-e6bd-4264-bd86-e164e04bc32d" providerId="ADAL" clId="{FDBE6295-B975-46E7-8B04-FF476C48629F}" dt="2024-08-19T12:33:11.517" v="223" actId="478"/>
          <ac:spMkLst>
            <pc:docMk/>
            <pc:sldMk cId="2643272097" sldId="393"/>
            <ac:spMk id="18" creationId="{F6FA03B2-0D03-7F9A-BA7A-C0A8D8E253FC}"/>
          </ac:spMkLst>
        </pc:spChg>
        <pc:graphicFrameChg chg="modGraphic">
          <ac:chgData name="Paul Winser" userId="c3146a91-e6bd-4264-bd86-e164e04bc32d" providerId="ADAL" clId="{FDBE6295-B975-46E7-8B04-FF476C48629F}" dt="2024-08-19T12:33:50.430" v="268" actId="207"/>
          <ac:graphicFrameMkLst>
            <pc:docMk/>
            <pc:sldMk cId="2643272097" sldId="393"/>
            <ac:graphicFrameMk id="7" creationId="{00000000-0000-0000-0000-000000000000}"/>
          </ac:graphicFrameMkLst>
        </pc:graphicFrameChg>
      </pc:sldChg>
      <pc:sldChg chg="delSp mod">
        <pc:chgData name="Paul Winser" userId="c3146a91-e6bd-4264-bd86-e164e04bc32d" providerId="ADAL" clId="{FDBE6295-B975-46E7-8B04-FF476C48629F}" dt="2024-08-19T12:36:24.456" v="320" actId="478"/>
        <pc:sldMkLst>
          <pc:docMk/>
          <pc:sldMk cId="3949647101" sldId="394"/>
        </pc:sldMkLst>
        <pc:spChg chg="del">
          <ac:chgData name="Paul Winser" userId="c3146a91-e6bd-4264-bd86-e164e04bc32d" providerId="ADAL" clId="{FDBE6295-B975-46E7-8B04-FF476C48629F}" dt="2024-08-19T12:36:24.456" v="320" actId="478"/>
          <ac:spMkLst>
            <pc:docMk/>
            <pc:sldMk cId="3949647101" sldId="394"/>
            <ac:spMk id="4" creationId="{00000000-0000-0000-0000-000000000000}"/>
          </ac:spMkLst>
        </pc:spChg>
      </pc:sldChg>
      <pc:sldChg chg="delSp modSp mod">
        <pc:chgData name="Paul Winser" userId="c3146a91-e6bd-4264-bd86-e164e04bc32d" providerId="ADAL" clId="{FDBE6295-B975-46E7-8B04-FF476C48629F}" dt="2024-08-19T13:59:21.242" v="1240" actId="14100"/>
        <pc:sldMkLst>
          <pc:docMk/>
          <pc:sldMk cId="3720294540" sldId="395"/>
        </pc:sldMkLst>
        <pc:spChg chg="mod">
          <ac:chgData name="Paul Winser" userId="c3146a91-e6bd-4264-bd86-e164e04bc32d" providerId="ADAL" clId="{FDBE6295-B975-46E7-8B04-FF476C48629F}" dt="2024-08-19T12:38:08.709" v="396" actId="14100"/>
          <ac:spMkLst>
            <pc:docMk/>
            <pc:sldMk cId="3720294540" sldId="395"/>
            <ac:spMk id="2" creationId="{00000000-0000-0000-0000-000000000000}"/>
          </ac:spMkLst>
        </pc:spChg>
        <pc:spChg chg="mod">
          <ac:chgData name="Paul Winser" userId="c3146a91-e6bd-4264-bd86-e164e04bc32d" providerId="ADAL" clId="{FDBE6295-B975-46E7-8B04-FF476C48629F}" dt="2024-08-19T13:59:21.242" v="1240" actId="14100"/>
          <ac:spMkLst>
            <pc:docMk/>
            <pc:sldMk cId="3720294540" sldId="395"/>
            <ac:spMk id="3" creationId="{F3DF26D3-AC19-10C0-5B11-811DCA17F329}"/>
          </ac:spMkLst>
        </pc:spChg>
        <pc:spChg chg="del">
          <ac:chgData name="Paul Winser" userId="c3146a91-e6bd-4264-bd86-e164e04bc32d" providerId="ADAL" clId="{FDBE6295-B975-46E7-8B04-FF476C48629F}" dt="2024-08-19T12:37:13.371" v="350" actId="478"/>
          <ac:spMkLst>
            <pc:docMk/>
            <pc:sldMk cId="3720294540" sldId="395"/>
            <ac:spMk id="4" creationId="{00000000-0000-0000-0000-000000000000}"/>
          </ac:spMkLst>
        </pc:spChg>
        <pc:graphicFrameChg chg="mod modGraphic">
          <ac:chgData name="Paul Winser" userId="c3146a91-e6bd-4264-bd86-e164e04bc32d" providerId="ADAL" clId="{FDBE6295-B975-46E7-8B04-FF476C48629F}" dt="2024-08-19T12:38:06.666" v="395" actId="1076"/>
          <ac:graphicFrameMkLst>
            <pc:docMk/>
            <pc:sldMk cId="3720294540" sldId="395"/>
            <ac:graphicFrameMk id="5" creationId="{00000000-0000-0000-0000-000000000000}"/>
          </ac:graphicFrameMkLst>
        </pc:graphicFrameChg>
      </pc:sldChg>
      <pc:sldChg chg="delSp modSp mod">
        <pc:chgData name="Paul Winser" userId="c3146a91-e6bd-4264-bd86-e164e04bc32d" providerId="ADAL" clId="{FDBE6295-B975-46E7-8B04-FF476C48629F}" dt="2024-08-19T12:45:59.220" v="640" actId="478"/>
        <pc:sldMkLst>
          <pc:docMk/>
          <pc:sldMk cId="2877706942" sldId="396"/>
        </pc:sldMkLst>
        <pc:spChg chg="del mod">
          <ac:chgData name="Paul Winser" userId="c3146a91-e6bd-4264-bd86-e164e04bc32d" providerId="ADAL" clId="{FDBE6295-B975-46E7-8B04-FF476C48629F}" dt="2024-08-19T12:45:59.220" v="640" actId="478"/>
          <ac:spMkLst>
            <pc:docMk/>
            <pc:sldMk cId="2877706942" sldId="396"/>
            <ac:spMk id="4" creationId="{00000000-0000-0000-0000-000000000000}"/>
          </ac:spMkLst>
        </pc:spChg>
      </pc:sldChg>
      <pc:sldChg chg="delSp modSp mod">
        <pc:chgData name="Paul Winser" userId="c3146a91-e6bd-4264-bd86-e164e04bc32d" providerId="ADAL" clId="{FDBE6295-B975-46E7-8B04-FF476C48629F}" dt="2024-08-19T14:00:37.098" v="1257" actId="255"/>
        <pc:sldMkLst>
          <pc:docMk/>
          <pc:sldMk cId="254988782" sldId="397"/>
        </pc:sldMkLst>
        <pc:spChg chg="del">
          <ac:chgData name="Paul Winser" userId="c3146a91-e6bd-4264-bd86-e164e04bc32d" providerId="ADAL" clId="{FDBE6295-B975-46E7-8B04-FF476C48629F}" dt="2024-08-19T12:49:17.123" v="747" actId="478"/>
          <ac:spMkLst>
            <pc:docMk/>
            <pc:sldMk cId="254988782" sldId="397"/>
            <ac:spMk id="4" creationId="{00000000-0000-0000-0000-000000000000}"/>
          </ac:spMkLst>
        </pc:spChg>
        <pc:spChg chg="mod">
          <ac:chgData name="Paul Winser" userId="c3146a91-e6bd-4264-bd86-e164e04bc32d" providerId="ADAL" clId="{FDBE6295-B975-46E7-8B04-FF476C48629F}" dt="2024-08-19T12:48:51.194" v="704" actId="1076"/>
          <ac:spMkLst>
            <pc:docMk/>
            <pc:sldMk cId="254988782" sldId="397"/>
            <ac:spMk id="6" creationId="{00000000-0000-0000-0000-000000000000}"/>
          </ac:spMkLst>
        </pc:spChg>
        <pc:spChg chg="mod">
          <ac:chgData name="Paul Winser" userId="c3146a91-e6bd-4264-bd86-e164e04bc32d" providerId="ADAL" clId="{FDBE6295-B975-46E7-8B04-FF476C48629F}" dt="2024-08-19T14:00:37.098" v="1257" actId="255"/>
          <ac:spMkLst>
            <pc:docMk/>
            <pc:sldMk cId="254988782" sldId="397"/>
            <ac:spMk id="7" creationId="{43C32FF7-737B-6D54-BAD0-136BADA05801}"/>
          </ac:spMkLst>
        </pc:spChg>
      </pc:sldChg>
      <pc:sldChg chg="delSp mod">
        <pc:chgData name="Paul Winser" userId="c3146a91-e6bd-4264-bd86-e164e04bc32d" providerId="ADAL" clId="{FDBE6295-B975-46E7-8B04-FF476C48629F}" dt="2024-08-19T12:54:19.459" v="1036" actId="478"/>
        <pc:sldMkLst>
          <pc:docMk/>
          <pc:sldMk cId="2804108701" sldId="398"/>
        </pc:sldMkLst>
        <pc:spChg chg="del">
          <ac:chgData name="Paul Winser" userId="c3146a91-e6bd-4264-bd86-e164e04bc32d" providerId="ADAL" clId="{FDBE6295-B975-46E7-8B04-FF476C48629F}" dt="2024-08-19T12:54:19.459" v="1036" actId="478"/>
          <ac:spMkLst>
            <pc:docMk/>
            <pc:sldMk cId="2804108701" sldId="398"/>
            <ac:spMk id="4" creationId="{00000000-0000-0000-0000-000000000000}"/>
          </ac:spMkLst>
        </pc:spChg>
      </pc:sldChg>
      <pc:sldChg chg="delSp mod">
        <pc:chgData name="Paul Winser" userId="c3146a91-e6bd-4264-bd86-e164e04bc32d" providerId="ADAL" clId="{FDBE6295-B975-46E7-8B04-FF476C48629F}" dt="2024-08-19T12:28:48.902" v="2" actId="478"/>
        <pc:sldMkLst>
          <pc:docMk/>
          <pc:sldMk cId="2851994797" sldId="399"/>
        </pc:sldMkLst>
        <pc:spChg chg="del">
          <ac:chgData name="Paul Winser" userId="c3146a91-e6bd-4264-bd86-e164e04bc32d" providerId="ADAL" clId="{FDBE6295-B975-46E7-8B04-FF476C48629F}" dt="2024-08-19T12:28:48.902" v="2" actId="478"/>
          <ac:spMkLst>
            <pc:docMk/>
            <pc:sldMk cId="2851994797" sldId="399"/>
            <ac:spMk id="4" creationId="{74789FA0-4D0D-4E63-C83D-C8F6226FDC57}"/>
          </ac:spMkLst>
        </pc:spChg>
      </pc:sldChg>
      <pc:sldChg chg="delSp modSp mod">
        <pc:chgData name="Paul Winser" userId="c3146a91-e6bd-4264-bd86-e164e04bc32d" providerId="ADAL" clId="{FDBE6295-B975-46E7-8B04-FF476C48629F}" dt="2024-08-19T12:43:23.861" v="559" actId="5793"/>
        <pc:sldMkLst>
          <pc:docMk/>
          <pc:sldMk cId="2743405815" sldId="400"/>
        </pc:sldMkLst>
        <pc:spChg chg="del">
          <ac:chgData name="Paul Winser" userId="c3146a91-e6bd-4264-bd86-e164e04bc32d" providerId="ADAL" clId="{FDBE6295-B975-46E7-8B04-FF476C48629F}" dt="2024-08-19T12:43:18.357" v="556" actId="478"/>
          <ac:spMkLst>
            <pc:docMk/>
            <pc:sldMk cId="2743405815" sldId="400"/>
            <ac:spMk id="5" creationId="{A0C8692F-450B-5F25-5B45-FD0656C34AD4}"/>
          </ac:spMkLst>
        </pc:spChg>
        <pc:spChg chg="mod">
          <ac:chgData name="Paul Winser" userId="c3146a91-e6bd-4264-bd86-e164e04bc32d" providerId="ADAL" clId="{FDBE6295-B975-46E7-8B04-FF476C48629F}" dt="2024-08-19T12:43:23.861" v="559" actId="5793"/>
          <ac:spMkLst>
            <pc:docMk/>
            <pc:sldMk cId="2743405815" sldId="400"/>
            <ac:spMk id="6" creationId="{D8B1FF9E-4499-A130-73E3-A9AFFB0AA249}"/>
          </ac:spMkLst>
        </pc:spChg>
        <pc:spChg chg="mod">
          <ac:chgData name="Paul Winser" userId="c3146a91-e6bd-4264-bd86-e164e04bc32d" providerId="ADAL" clId="{FDBE6295-B975-46E7-8B04-FF476C48629F}" dt="2024-08-19T12:43:21.537" v="558" actId="5793"/>
          <ac:spMkLst>
            <pc:docMk/>
            <pc:sldMk cId="2743405815" sldId="400"/>
            <ac:spMk id="12" creationId="{C3CF2C1B-441C-FB85-35DC-B63198D439B6}"/>
          </ac:spMkLst>
        </pc:spChg>
      </pc:sldChg>
      <pc:sldChg chg="delSp modSp mod">
        <pc:chgData name="Paul Winser" userId="c3146a91-e6bd-4264-bd86-e164e04bc32d" providerId="ADAL" clId="{FDBE6295-B975-46E7-8B04-FF476C48629F}" dt="2024-08-19T12:43:13.989" v="555" actId="20577"/>
        <pc:sldMkLst>
          <pc:docMk/>
          <pc:sldMk cId="2948565895" sldId="401"/>
        </pc:sldMkLst>
        <pc:spChg chg="mod">
          <ac:chgData name="Paul Winser" userId="c3146a91-e6bd-4264-bd86-e164e04bc32d" providerId="ADAL" clId="{FDBE6295-B975-46E7-8B04-FF476C48629F}" dt="2024-08-19T12:42:51.720" v="549" actId="113"/>
          <ac:spMkLst>
            <pc:docMk/>
            <pc:sldMk cId="2948565895" sldId="401"/>
            <ac:spMk id="7" creationId="{10E2851F-B7A6-3A1F-C301-FB91CB11505A}"/>
          </ac:spMkLst>
        </pc:spChg>
        <pc:spChg chg="mod">
          <ac:chgData name="Paul Winser" userId="c3146a91-e6bd-4264-bd86-e164e04bc32d" providerId="ADAL" clId="{FDBE6295-B975-46E7-8B04-FF476C48629F}" dt="2024-08-19T12:42:59.931" v="552" actId="113"/>
          <ac:spMkLst>
            <pc:docMk/>
            <pc:sldMk cId="2948565895" sldId="401"/>
            <ac:spMk id="9" creationId="{0997173E-5707-801D-5A30-A63DA47AEC37}"/>
          </ac:spMkLst>
        </pc:spChg>
        <pc:spChg chg="mod">
          <ac:chgData name="Paul Winser" userId="c3146a91-e6bd-4264-bd86-e164e04bc32d" providerId="ADAL" clId="{FDBE6295-B975-46E7-8B04-FF476C48629F}" dt="2024-08-19T12:43:13.989" v="555" actId="20577"/>
          <ac:spMkLst>
            <pc:docMk/>
            <pc:sldMk cId="2948565895" sldId="401"/>
            <ac:spMk id="10" creationId="{A9599DE6-4D37-295B-A706-2AECE71838FA}"/>
          </ac:spMkLst>
        </pc:spChg>
        <pc:spChg chg="del">
          <ac:chgData name="Paul Winser" userId="c3146a91-e6bd-4264-bd86-e164e04bc32d" providerId="ADAL" clId="{FDBE6295-B975-46E7-8B04-FF476C48629F}" dt="2024-08-19T12:42:36.141" v="540" actId="478"/>
          <ac:spMkLst>
            <pc:docMk/>
            <pc:sldMk cId="2948565895" sldId="401"/>
            <ac:spMk id="11" creationId="{96D3FB4D-DB75-EC1F-5CD1-0CBF003C676F}"/>
          </ac:spMkLst>
        </pc:spChg>
      </pc:sldChg>
      <pc:sldChg chg="delSp modSp add mod modTransition">
        <pc:chgData name="Paul Winser" userId="c3146a91-e6bd-4264-bd86-e164e04bc32d" providerId="ADAL" clId="{FDBE6295-B975-46E7-8B04-FF476C48629F}" dt="2024-08-20T16:35:55.171" v="1289" actId="113"/>
        <pc:sldMkLst>
          <pc:docMk/>
          <pc:sldMk cId="0" sldId="402"/>
        </pc:sldMkLst>
        <pc:spChg chg="mod">
          <ac:chgData name="Paul Winser" userId="c3146a91-e6bd-4264-bd86-e164e04bc32d" providerId="ADAL" clId="{FDBE6295-B975-46E7-8B04-FF476C48629F}" dt="2024-08-20T16:35:55.171" v="1289" actId="113"/>
          <ac:spMkLst>
            <pc:docMk/>
            <pc:sldMk cId="0" sldId="402"/>
            <ac:spMk id="2" creationId="{571ED6DB-1193-D7D6-14BD-76307D6EBFD2}"/>
          </ac:spMkLst>
        </pc:spChg>
        <pc:spChg chg="del">
          <ac:chgData name="Paul Winser" userId="c3146a91-e6bd-4264-bd86-e164e04bc32d" providerId="ADAL" clId="{FDBE6295-B975-46E7-8B04-FF476C48629F}" dt="2024-08-19T14:11:38.215" v="1286" actId="478"/>
          <ac:spMkLst>
            <pc:docMk/>
            <pc:sldMk cId="0" sldId="402"/>
            <ac:spMk id="3" creationId="{E17EAB0C-C605-3356-5F27-1CC0711E9C5F}"/>
          </ac:spMkLst>
        </pc:spChg>
      </pc:sldChg>
    </pc:docChg>
  </pc:docChgLst>
  <pc:docChgLst>
    <pc:chgData name="Paul Winser" userId="c3146a91-e6bd-4264-bd86-e164e04bc32d" providerId="ADAL" clId="{ACC1834A-E61F-432A-A6BD-DAA6A4C13A3C}"/>
    <pc:docChg chg="modSld">
      <pc:chgData name="Paul Winser" userId="c3146a91-e6bd-4264-bd86-e164e04bc32d" providerId="ADAL" clId="{ACC1834A-E61F-432A-A6BD-DAA6A4C13A3C}" dt="2024-09-12T12:33:51.322" v="97"/>
      <pc:docMkLst>
        <pc:docMk/>
      </pc:docMkLst>
      <pc:sldChg chg="addSp modSp">
        <pc:chgData name="Paul Winser" userId="c3146a91-e6bd-4264-bd86-e164e04bc32d" providerId="ADAL" clId="{ACC1834A-E61F-432A-A6BD-DAA6A4C13A3C}" dt="2024-09-12T12:31:48.727" v="7"/>
        <pc:sldMkLst>
          <pc:docMk/>
          <pc:sldMk cId="0" sldId="257"/>
        </pc:sldMkLst>
        <pc:spChg chg="add mod">
          <ac:chgData name="Paul Winser" userId="c3146a91-e6bd-4264-bd86-e164e04bc32d" providerId="ADAL" clId="{ACC1834A-E61F-432A-A6BD-DAA6A4C13A3C}" dt="2024-09-12T12:31:48.727" v="7"/>
          <ac:spMkLst>
            <pc:docMk/>
            <pc:sldMk cId="0" sldId="257"/>
            <ac:spMk id="2" creationId="{2D2AAD26-4E27-3269-6DE2-03BB1B94B4D6}"/>
          </ac:spMkLst>
        </pc:spChg>
      </pc:sldChg>
      <pc:sldChg chg="addSp modSp">
        <pc:chgData name="Paul Winser" userId="c3146a91-e6bd-4264-bd86-e164e04bc32d" providerId="ADAL" clId="{ACC1834A-E61F-432A-A6BD-DAA6A4C13A3C}" dt="2024-09-12T12:31:50.689" v="8"/>
        <pc:sldMkLst>
          <pc:docMk/>
          <pc:sldMk cId="0" sldId="258"/>
        </pc:sldMkLst>
        <pc:spChg chg="add mod">
          <ac:chgData name="Paul Winser" userId="c3146a91-e6bd-4264-bd86-e164e04bc32d" providerId="ADAL" clId="{ACC1834A-E61F-432A-A6BD-DAA6A4C13A3C}" dt="2024-09-12T12:31:50.689" v="8"/>
          <ac:spMkLst>
            <pc:docMk/>
            <pc:sldMk cId="0" sldId="258"/>
            <ac:spMk id="2" creationId="{35E5729F-3307-0D33-AE7A-A70625FFA0B1}"/>
          </ac:spMkLst>
        </pc:spChg>
      </pc:sldChg>
      <pc:sldChg chg="addSp modSp">
        <pc:chgData name="Paul Winser" userId="c3146a91-e6bd-4264-bd86-e164e04bc32d" providerId="ADAL" clId="{ACC1834A-E61F-432A-A6BD-DAA6A4C13A3C}" dt="2024-09-12T12:31:52.438" v="9"/>
        <pc:sldMkLst>
          <pc:docMk/>
          <pc:sldMk cId="0" sldId="272"/>
        </pc:sldMkLst>
        <pc:spChg chg="add mod">
          <ac:chgData name="Paul Winser" userId="c3146a91-e6bd-4264-bd86-e164e04bc32d" providerId="ADAL" clId="{ACC1834A-E61F-432A-A6BD-DAA6A4C13A3C}" dt="2024-09-12T12:31:52.438" v="9"/>
          <ac:spMkLst>
            <pc:docMk/>
            <pc:sldMk cId="0" sldId="272"/>
            <ac:spMk id="2" creationId="{660D4508-E5C6-B715-B526-A64127518A0F}"/>
          </ac:spMkLst>
        </pc:spChg>
      </pc:sldChg>
      <pc:sldChg chg="addSp modSp">
        <pc:chgData name="Paul Winser" userId="c3146a91-e6bd-4264-bd86-e164e04bc32d" providerId="ADAL" clId="{ACC1834A-E61F-432A-A6BD-DAA6A4C13A3C}" dt="2024-09-12T12:31:55.338" v="11"/>
        <pc:sldMkLst>
          <pc:docMk/>
          <pc:sldMk cId="353596801" sldId="312"/>
        </pc:sldMkLst>
        <pc:spChg chg="add mod">
          <ac:chgData name="Paul Winser" userId="c3146a91-e6bd-4264-bd86-e164e04bc32d" providerId="ADAL" clId="{ACC1834A-E61F-432A-A6BD-DAA6A4C13A3C}" dt="2024-09-12T12:31:55.338" v="11"/>
          <ac:spMkLst>
            <pc:docMk/>
            <pc:sldMk cId="353596801" sldId="312"/>
            <ac:spMk id="5" creationId="{51F99342-808F-20D2-F201-C3D0C9D77C94}"/>
          </ac:spMkLst>
        </pc:spChg>
      </pc:sldChg>
      <pc:sldChg chg="addSp modSp">
        <pc:chgData name="Paul Winser" userId="c3146a91-e6bd-4264-bd86-e164e04bc32d" providerId="ADAL" clId="{ACC1834A-E61F-432A-A6BD-DAA6A4C13A3C}" dt="2024-09-12T12:31:58.894" v="14"/>
        <pc:sldMkLst>
          <pc:docMk/>
          <pc:sldMk cId="1648730408" sldId="313"/>
        </pc:sldMkLst>
        <pc:spChg chg="add mod">
          <ac:chgData name="Paul Winser" userId="c3146a91-e6bd-4264-bd86-e164e04bc32d" providerId="ADAL" clId="{ACC1834A-E61F-432A-A6BD-DAA6A4C13A3C}" dt="2024-09-12T12:31:58.894" v="14"/>
          <ac:spMkLst>
            <pc:docMk/>
            <pc:sldMk cId="1648730408" sldId="313"/>
            <ac:spMk id="4" creationId="{7F273DFB-3B90-F9BF-A2E1-D66FF847B09D}"/>
          </ac:spMkLst>
        </pc:spChg>
      </pc:sldChg>
      <pc:sldChg chg="addSp modSp">
        <pc:chgData name="Paul Winser" userId="c3146a91-e6bd-4264-bd86-e164e04bc32d" providerId="ADAL" clId="{ACC1834A-E61F-432A-A6BD-DAA6A4C13A3C}" dt="2024-09-12T12:32:00.047" v="15"/>
        <pc:sldMkLst>
          <pc:docMk/>
          <pc:sldMk cId="1800143456" sldId="314"/>
        </pc:sldMkLst>
        <pc:spChg chg="add mod">
          <ac:chgData name="Paul Winser" userId="c3146a91-e6bd-4264-bd86-e164e04bc32d" providerId="ADAL" clId="{ACC1834A-E61F-432A-A6BD-DAA6A4C13A3C}" dt="2024-09-12T12:32:00.047" v="15"/>
          <ac:spMkLst>
            <pc:docMk/>
            <pc:sldMk cId="1800143456" sldId="314"/>
            <ac:spMk id="4" creationId="{2D2D0155-F359-8F50-11F5-7743A0DB07A1}"/>
          </ac:spMkLst>
        </pc:spChg>
      </pc:sldChg>
      <pc:sldChg chg="addSp modSp">
        <pc:chgData name="Paul Winser" userId="c3146a91-e6bd-4264-bd86-e164e04bc32d" providerId="ADAL" clId="{ACC1834A-E61F-432A-A6BD-DAA6A4C13A3C}" dt="2024-09-12T12:32:01.450" v="16"/>
        <pc:sldMkLst>
          <pc:docMk/>
          <pc:sldMk cId="3656287190" sldId="315"/>
        </pc:sldMkLst>
        <pc:spChg chg="add mod">
          <ac:chgData name="Paul Winser" userId="c3146a91-e6bd-4264-bd86-e164e04bc32d" providerId="ADAL" clId="{ACC1834A-E61F-432A-A6BD-DAA6A4C13A3C}" dt="2024-09-12T12:32:01.450" v="16"/>
          <ac:spMkLst>
            <pc:docMk/>
            <pc:sldMk cId="3656287190" sldId="315"/>
            <ac:spMk id="4" creationId="{CCAC021D-2BC9-E26B-1AC9-83AD30992856}"/>
          </ac:spMkLst>
        </pc:spChg>
      </pc:sldChg>
      <pc:sldChg chg="addSp modSp mod">
        <pc:chgData name="Paul Winser" userId="c3146a91-e6bd-4264-bd86-e164e04bc32d" providerId="ADAL" clId="{ACC1834A-E61F-432A-A6BD-DAA6A4C13A3C}" dt="2024-09-12T12:31:41.523" v="6" actId="20577"/>
        <pc:sldMkLst>
          <pc:docMk/>
          <pc:sldMk cId="3465487180" sldId="316"/>
        </pc:sldMkLst>
        <pc:spChg chg="add mod">
          <ac:chgData name="Paul Winser" userId="c3146a91-e6bd-4264-bd86-e164e04bc32d" providerId="ADAL" clId="{ACC1834A-E61F-432A-A6BD-DAA6A4C13A3C}" dt="2024-09-12T12:31:41.523" v="6" actId="20577"/>
          <ac:spMkLst>
            <pc:docMk/>
            <pc:sldMk cId="3465487180" sldId="316"/>
            <ac:spMk id="5" creationId="{D2162ED2-EE7C-3ED6-1411-8F0A2150A8FA}"/>
          </ac:spMkLst>
        </pc:spChg>
      </pc:sldChg>
      <pc:sldChg chg="addSp modSp">
        <pc:chgData name="Paul Winser" userId="c3146a91-e6bd-4264-bd86-e164e04bc32d" providerId="ADAL" clId="{ACC1834A-E61F-432A-A6BD-DAA6A4C13A3C}" dt="2024-09-12T12:31:56.419" v="12"/>
        <pc:sldMkLst>
          <pc:docMk/>
          <pc:sldMk cId="1178057663" sldId="317"/>
        </pc:sldMkLst>
        <pc:spChg chg="add mod">
          <ac:chgData name="Paul Winser" userId="c3146a91-e6bd-4264-bd86-e164e04bc32d" providerId="ADAL" clId="{ACC1834A-E61F-432A-A6BD-DAA6A4C13A3C}" dt="2024-09-12T12:31:56.419" v="12"/>
          <ac:spMkLst>
            <pc:docMk/>
            <pc:sldMk cId="1178057663" sldId="317"/>
            <ac:spMk id="4" creationId="{D167CD9B-08B4-01B5-3CEE-93B8BC7B92A8}"/>
          </ac:spMkLst>
        </pc:spChg>
      </pc:sldChg>
      <pc:sldChg chg="addSp modSp">
        <pc:chgData name="Paul Winser" userId="c3146a91-e6bd-4264-bd86-e164e04bc32d" providerId="ADAL" clId="{ACC1834A-E61F-432A-A6BD-DAA6A4C13A3C}" dt="2024-09-12T12:32:02.757" v="17"/>
        <pc:sldMkLst>
          <pc:docMk/>
          <pc:sldMk cId="387301964" sldId="318"/>
        </pc:sldMkLst>
        <pc:spChg chg="add mod">
          <ac:chgData name="Paul Winser" userId="c3146a91-e6bd-4264-bd86-e164e04bc32d" providerId="ADAL" clId="{ACC1834A-E61F-432A-A6BD-DAA6A4C13A3C}" dt="2024-09-12T12:32:02.757" v="17"/>
          <ac:spMkLst>
            <pc:docMk/>
            <pc:sldMk cId="387301964" sldId="318"/>
            <ac:spMk id="6" creationId="{47A7967A-74D5-9417-DD98-886CC9C33974}"/>
          </ac:spMkLst>
        </pc:spChg>
      </pc:sldChg>
      <pc:sldChg chg="addSp modSp">
        <pc:chgData name="Paul Winser" userId="c3146a91-e6bd-4264-bd86-e164e04bc32d" providerId="ADAL" clId="{ACC1834A-E61F-432A-A6BD-DAA6A4C13A3C}" dt="2024-09-12T12:32:03.999" v="18"/>
        <pc:sldMkLst>
          <pc:docMk/>
          <pc:sldMk cId="381158535" sldId="319"/>
        </pc:sldMkLst>
        <pc:spChg chg="add mod">
          <ac:chgData name="Paul Winser" userId="c3146a91-e6bd-4264-bd86-e164e04bc32d" providerId="ADAL" clId="{ACC1834A-E61F-432A-A6BD-DAA6A4C13A3C}" dt="2024-09-12T12:32:03.999" v="18"/>
          <ac:spMkLst>
            <pc:docMk/>
            <pc:sldMk cId="381158535" sldId="319"/>
            <ac:spMk id="5" creationId="{CFD0B54C-B7A4-AE79-B082-52F7D1F8903D}"/>
          </ac:spMkLst>
        </pc:spChg>
      </pc:sldChg>
      <pc:sldChg chg="addSp modSp">
        <pc:chgData name="Paul Winser" userId="c3146a91-e6bd-4264-bd86-e164e04bc32d" providerId="ADAL" clId="{ACC1834A-E61F-432A-A6BD-DAA6A4C13A3C}" dt="2024-09-12T12:32:07.663" v="21"/>
        <pc:sldMkLst>
          <pc:docMk/>
          <pc:sldMk cId="4177472625" sldId="320"/>
        </pc:sldMkLst>
        <pc:spChg chg="add mod">
          <ac:chgData name="Paul Winser" userId="c3146a91-e6bd-4264-bd86-e164e04bc32d" providerId="ADAL" clId="{ACC1834A-E61F-432A-A6BD-DAA6A4C13A3C}" dt="2024-09-12T12:32:07.663" v="21"/>
          <ac:spMkLst>
            <pc:docMk/>
            <pc:sldMk cId="4177472625" sldId="320"/>
            <ac:spMk id="4" creationId="{76C0282D-FA5E-3FA4-85A2-19993910C898}"/>
          </ac:spMkLst>
        </pc:spChg>
      </pc:sldChg>
      <pc:sldChg chg="addSp modSp">
        <pc:chgData name="Paul Winser" userId="c3146a91-e6bd-4264-bd86-e164e04bc32d" providerId="ADAL" clId="{ACC1834A-E61F-432A-A6BD-DAA6A4C13A3C}" dt="2024-09-12T12:32:08.685" v="22"/>
        <pc:sldMkLst>
          <pc:docMk/>
          <pc:sldMk cId="1000905193" sldId="321"/>
        </pc:sldMkLst>
        <pc:spChg chg="add mod">
          <ac:chgData name="Paul Winser" userId="c3146a91-e6bd-4264-bd86-e164e04bc32d" providerId="ADAL" clId="{ACC1834A-E61F-432A-A6BD-DAA6A4C13A3C}" dt="2024-09-12T12:32:08.685" v="22"/>
          <ac:spMkLst>
            <pc:docMk/>
            <pc:sldMk cId="1000905193" sldId="321"/>
            <ac:spMk id="4" creationId="{FE170B3B-53F9-2C84-C3F2-386FDD34A9F1}"/>
          </ac:spMkLst>
        </pc:spChg>
      </pc:sldChg>
      <pc:sldChg chg="addSp modSp">
        <pc:chgData name="Paul Winser" userId="c3146a91-e6bd-4264-bd86-e164e04bc32d" providerId="ADAL" clId="{ACC1834A-E61F-432A-A6BD-DAA6A4C13A3C}" dt="2024-09-12T12:32:09.683" v="23"/>
        <pc:sldMkLst>
          <pc:docMk/>
          <pc:sldMk cId="2133449878" sldId="322"/>
        </pc:sldMkLst>
        <pc:spChg chg="add mod">
          <ac:chgData name="Paul Winser" userId="c3146a91-e6bd-4264-bd86-e164e04bc32d" providerId="ADAL" clId="{ACC1834A-E61F-432A-A6BD-DAA6A4C13A3C}" dt="2024-09-12T12:32:09.683" v="23"/>
          <ac:spMkLst>
            <pc:docMk/>
            <pc:sldMk cId="2133449878" sldId="322"/>
            <ac:spMk id="3" creationId="{D023BF71-5640-DC93-25EF-4957E5F3316A}"/>
          </ac:spMkLst>
        </pc:spChg>
      </pc:sldChg>
      <pc:sldChg chg="addSp modSp">
        <pc:chgData name="Paul Winser" userId="c3146a91-e6bd-4264-bd86-e164e04bc32d" providerId="ADAL" clId="{ACC1834A-E61F-432A-A6BD-DAA6A4C13A3C}" dt="2024-09-12T12:32:10.767" v="24"/>
        <pc:sldMkLst>
          <pc:docMk/>
          <pc:sldMk cId="1026356552" sldId="323"/>
        </pc:sldMkLst>
        <pc:spChg chg="add mod">
          <ac:chgData name="Paul Winser" userId="c3146a91-e6bd-4264-bd86-e164e04bc32d" providerId="ADAL" clId="{ACC1834A-E61F-432A-A6BD-DAA6A4C13A3C}" dt="2024-09-12T12:32:10.767" v="24"/>
          <ac:spMkLst>
            <pc:docMk/>
            <pc:sldMk cId="1026356552" sldId="323"/>
            <ac:spMk id="3" creationId="{5D9779AA-768E-7779-CE0E-DF949DE9B308}"/>
          </ac:spMkLst>
        </pc:spChg>
      </pc:sldChg>
      <pc:sldChg chg="addSp modSp">
        <pc:chgData name="Paul Winser" userId="c3146a91-e6bd-4264-bd86-e164e04bc32d" providerId="ADAL" clId="{ACC1834A-E61F-432A-A6BD-DAA6A4C13A3C}" dt="2024-09-12T12:32:11.779" v="25"/>
        <pc:sldMkLst>
          <pc:docMk/>
          <pc:sldMk cId="2744565058" sldId="324"/>
        </pc:sldMkLst>
        <pc:spChg chg="add mod">
          <ac:chgData name="Paul Winser" userId="c3146a91-e6bd-4264-bd86-e164e04bc32d" providerId="ADAL" clId="{ACC1834A-E61F-432A-A6BD-DAA6A4C13A3C}" dt="2024-09-12T12:32:11.779" v="25"/>
          <ac:spMkLst>
            <pc:docMk/>
            <pc:sldMk cId="2744565058" sldId="324"/>
            <ac:spMk id="5" creationId="{A1D03ED0-D7E7-8ED0-71EF-03AB07148CDD}"/>
          </ac:spMkLst>
        </pc:spChg>
      </pc:sldChg>
      <pc:sldChg chg="addSp modSp">
        <pc:chgData name="Paul Winser" userId="c3146a91-e6bd-4264-bd86-e164e04bc32d" providerId="ADAL" clId="{ACC1834A-E61F-432A-A6BD-DAA6A4C13A3C}" dt="2024-09-12T12:32:35.240" v="43"/>
        <pc:sldMkLst>
          <pc:docMk/>
          <pc:sldMk cId="2713846747" sldId="325"/>
        </pc:sldMkLst>
        <pc:spChg chg="add mod">
          <ac:chgData name="Paul Winser" userId="c3146a91-e6bd-4264-bd86-e164e04bc32d" providerId="ADAL" clId="{ACC1834A-E61F-432A-A6BD-DAA6A4C13A3C}" dt="2024-09-12T12:32:35.240" v="43"/>
          <ac:spMkLst>
            <pc:docMk/>
            <pc:sldMk cId="2713846747" sldId="325"/>
            <ac:spMk id="4" creationId="{196CDA72-E1C6-1882-A3BA-7420F6BBD1B7}"/>
          </ac:spMkLst>
        </pc:spChg>
      </pc:sldChg>
      <pc:sldChg chg="addSp modSp">
        <pc:chgData name="Paul Winser" userId="c3146a91-e6bd-4264-bd86-e164e04bc32d" providerId="ADAL" clId="{ACC1834A-E61F-432A-A6BD-DAA6A4C13A3C}" dt="2024-09-12T12:33:22.736" v="74"/>
        <pc:sldMkLst>
          <pc:docMk/>
          <pc:sldMk cId="3158662792" sldId="326"/>
        </pc:sldMkLst>
        <pc:spChg chg="add mod">
          <ac:chgData name="Paul Winser" userId="c3146a91-e6bd-4264-bd86-e164e04bc32d" providerId="ADAL" clId="{ACC1834A-E61F-432A-A6BD-DAA6A4C13A3C}" dt="2024-09-12T12:33:22.736" v="74"/>
          <ac:spMkLst>
            <pc:docMk/>
            <pc:sldMk cId="3158662792" sldId="326"/>
            <ac:spMk id="4" creationId="{8597573D-2F23-6BC8-D5B7-89001AF1C475}"/>
          </ac:spMkLst>
        </pc:spChg>
      </pc:sldChg>
      <pc:sldChg chg="addSp modSp">
        <pc:chgData name="Paul Winser" userId="c3146a91-e6bd-4264-bd86-e164e04bc32d" providerId="ADAL" clId="{ACC1834A-E61F-432A-A6BD-DAA6A4C13A3C}" dt="2024-09-12T12:32:13.654" v="27"/>
        <pc:sldMkLst>
          <pc:docMk/>
          <pc:sldMk cId="1766953781" sldId="327"/>
        </pc:sldMkLst>
        <pc:spChg chg="add mod">
          <ac:chgData name="Paul Winser" userId="c3146a91-e6bd-4264-bd86-e164e04bc32d" providerId="ADAL" clId="{ACC1834A-E61F-432A-A6BD-DAA6A4C13A3C}" dt="2024-09-12T12:32:13.654" v="27"/>
          <ac:spMkLst>
            <pc:docMk/>
            <pc:sldMk cId="1766953781" sldId="327"/>
            <ac:spMk id="3" creationId="{1DBE239E-FD17-A1F1-2553-B7B1CB2DF0FA}"/>
          </ac:spMkLst>
        </pc:spChg>
      </pc:sldChg>
      <pc:sldChg chg="addSp modSp">
        <pc:chgData name="Paul Winser" userId="c3146a91-e6bd-4264-bd86-e164e04bc32d" providerId="ADAL" clId="{ACC1834A-E61F-432A-A6BD-DAA6A4C13A3C}" dt="2024-09-12T12:32:14.599" v="28"/>
        <pc:sldMkLst>
          <pc:docMk/>
          <pc:sldMk cId="49585695" sldId="328"/>
        </pc:sldMkLst>
        <pc:spChg chg="add mod">
          <ac:chgData name="Paul Winser" userId="c3146a91-e6bd-4264-bd86-e164e04bc32d" providerId="ADAL" clId="{ACC1834A-E61F-432A-A6BD-DAA6A4C13A3C}" dt="2024-09-12T12:32:14.599" v="28"/>
          <ac:spMkLst>
            <pc:docMk/>
            <pc:sldMk cId="49585695" sldId="328"/>
            <ac:spMk id="3" creationId="{FE505FCE-368C-38AC-5E03-40ADC8204E2A}"/>
          </ac:spMkLst>
        </pc:spChg>
      </pc:sldChg>
      <pc:sldChg chg="addSp modSp">
        <pc:chgData name="Paul Winser" userId="c3146a91-e6bd-4264-bd86-e164e04bc32d" providerId="ADAL" clId="{ACC1834A-E61F-432A-A6BD-DAA6A4C13A3C}" dt="2024-09-12T12:32:16.828" v="30"/>
        <pc:sldMkLst>
          <pc:docMk/>
          <pc:sldMk cId="1189919180" sldId="329"/>
        </pc:sldMkLst>
        <pc:spChg chg="add mod">
          <ac:chgData name="Paul Winser" userId="c3146a91-e6bd-4264-bd86-e164e04bc32d" providerId="ADAL" clId="{ACC1834A-E61F-432A-A6BD-DAA6A4C13A3C}" dt="2024-09-12T12:32:16.828" v="30"/>
          <ac:spMkLst>
            <pc:docMk/>
            <pc:sldMk cId="1189919180" sldId="329"/>
            <ac:spMk id="5" creationId="{0EB0D3BE-03C9-1476-C37C-745846D93099}"/>
          </ac:spMkLst>
        </pc:spChg>
      </pc:sldChg>
      <pc:sldChg chg="addSp modSp">
        <pc:chgData name="Paul Winser" userId="c3146a91-e6bd-4264-bd86-e164e04bc32d" providerId="ADAL" clId="{ACC1834A-E61F-432A-A6BD-DAA6A4C13A3C}" dt="2024-09-12T12:32:19.102" v="32"/>
        <pc:sldMkLst>
          <pc:docMk/>
          <pc:sldMk cId="2572019377" sldId="330"/>
        </pc:sldMkLst>
        <pc:spChg chg="add mod">
          <ac:chgData name="Paul Winser" userId="c3146a91-e6bd-4264-bd86-e164e04bc32d" providerId="ADAL" clId="{ACC1834A-E61F-432A-A6BD-DAA6A4C13A3C}" dt="2024-09-12T12:32:17.933" v="31"/>
          <ac:spMkLst>
            <pc:docMk/>
            <pc:sldMk cId="2572019377" sldId="330"/>
            <ac:spMk id="5" creationId="{6EB390B7-2D7C-151E-D555-164A793080A8}"/>
          </ac:spMkLst>
        </pc:spChg>
        <pc:spChg chg="add mod">
          <ac:chgData name="Paul Winser" userId="c3146a91-e6bd-4264-bd86-e164e04bc32d" providerId="ADAL" clId="{ACC1834A-E61F-432A-A6BD-DAA6A4C13A3C}" dt="2024-09-12T12:32:19.102" v="32"/>
          <ac:spMkLst>
            <pc:docMk/>
            <pc:sldMk cId="2572019377" sldId="330"/>
            <ac:spMk id="6" creationId="{0C877DC3-343C-2A02-14F5-68A274CB759E}"/>
          </ac:spMkLst>
        </pc:spChg>
      </pc:sldChg>
      <pc:sldChg chg="addSp modSp">
        <pc:chgData name="Paul Winser" userId="c3146a91-e6bd-4264-bd86-e164e04bc32d" providerId="ADAL" clId="{ACC1834A-E61F-432A-A6BD-DAA6A4C13A3C}" dt="2024-09-12T12:32:21.773" v="33"/>
        <pc:sldMkLst>
          <pc:docMk/>
          <pc:sldMk cId="2870330969" sldId="331"/>
        </pc:sldMkLst>
        <pc:spChg chg="add mod">
          <ac:chgData name="Paul Winser" userId="c3146a91-e6bd-4264-bd86-e164e04bc32d" providerId="ADAL" clId="{ACC1834A-E61F-432A-A6BD-DAA6A4C13A3C}" dt="2024-09-12T12:32:21.773" v="33"/>
          <ac:spMkLst>
            <pc:docMk/>
            <pc:sldMk cId="2870330969" sldId="331"/>
            <ac:spMk id="4" creationId="{DBA37275-5D87-D109-5359-0B33C7F18B34}"/>
          </ac:spMkLst>
        </pc:spChg>
      </pc:sldChg>
      <pc:sldChg chg="addSp modSp">
        <pc:chgData name="Paul Winser" userId="c3146a91-e6bd-4264-bd86-e164e04bc32d" providerId="ADAL" clId="{ACC1834A-E61F-432A-A6BD-DAA6A4C13A3C}" dt="2024-09-12T12:32:23.091" v="34"/>
        <pc:sldMkLst>
          <pc:docMk/>
          <pc:sldMk cId="1572272697" sldId="332"/>
        </pc:sldMkLst>
        <pc:spChg chg="add mod">
          <ac:chgData name="Paul Winser" userId="c3146a91-e6bd-4264-bd86-e164e04bc32d" providerId="ADAL" clId="{ACC1834A-E61F-432A-A6BD-DAA6A4C13A3C}" dt="2024-09-12T12:32:23.091" v="34"/>
          <ac:spMkLst>
            <pc:docMk/>
            <pc:sldMk cId="1572272697" sldId="332"/>
            <ac:spMk id="3" creationId="{4059C32E-5360-0789-58B5-C5D50CD1F5B2}"/>
          </ac:spMkLst>
        </pc:spChg>
      </pc:sldChg>
      <pc:sldChg chg="addSp modSp">
        <pc:chgData name="Paul Winser" userId="c3146a91-e6bd-4264-bd86-e164e04bc32d" providerId="ADAL" clId="{ACC1834A-E61F-432A-A6BD-DAA6A4C13A3C}" dt="2024-09-12T12:32:24.285" v="35"/>
        <pc:sldMkLst>
          <pc:docMk/>
          <pc:sldMk cId="3865793134" sldId="333"/>
        </pc:sldMkLst>
        <pc:spChg chg="add mod">
          <ac:chgData name="Paul Winser" userId="c3146a91-e6bd-4264-bd86-e164e04bc32d" providerId="ADAL" clId="{ACC1834A-E61F-432A-A6BD-DAA6A4C13A3C}" dt="2024-09-12T12:32:24.285" v="35"/>
          <ac:spMkLst>
            <pc:docMk/>
            <pc:sldMk cId="3865793134" sldId="333"/>
            <ac:spMk id="3" creationId="{E58E7D99-6ACA-CE04-0565-C617B27A8B9D}"/>
          </ac:spMkLst>
        </pc:spChg>
      </pc:sldChg>
      <pc:sldChg chg="addSp modSp">
        <pc:chgData name="Paul Winser" userId="c3146a91-e6bd-4264-bd86-e164e04bc32d" providerId="ADAL" clId="{ACC1834A-E61F-432A-A6BD-DAA6A4C13A3C}" dt="2024-09-12T12:32:25.644" v="36"/>
        <pc:sldMkLst>
          <pc:docMk/>
          <pc:sldMk cId="2208392813" sldId="334"/>
        </pc:sldMkLst>
        <pc:spChg chg="add mod">
          <ac:chgData name="Paul Winser" userId="c3146a91-e6bd-4264-bd86-e164e04bc32d" providerId="ADAL" clId="{ACC1834A-E61F-432A-A6BD-DAA6A4C13A3C}" dt="2024-09-12T12:32:25.644" v="36"/>
          <ac:spMkLst>
            <pc:docMk/>
            <pc:sldMk cId="2208392813" sldId="334"/>
            <ac:spMk id="4" creationId="{5DBB6E86-6B69-2795-F6AC-CB5DAAD8D9F9}"/>
          </ac:spMkLst>
        </pc:spChg>
      </pc:sldChg>
      <pc:sldChg chg="addSp modSp">
        <pc:chgData name="Paul Winser" userId="c3146a91-e6bd-4264-bd86-e164e04bc32d" providerId="ADAL" clId="{ACC1834A-E61F-432A-A6BD-DAA6A4C13A3C}" dt="2024-09-12T12:32:26.961" v="37"/>
        <pc:sldMkLst>
          <pc:docMk/>
          <pc:sldMk cId="993446001" sldId="335"/>
        </pc:sldMkLst>
        <pc:spChg chg="add mod">
          <ac:chgData name="Paul Winser" userId="c3146a91-e6bd-4264-bd86-e164e04bc32d" providerId="ADAL" clId="{ACC1834A-E61F-432A-A6BD-DAA6A4C13A3C}" dt="2024-09-12T12:32:26.961" v="37"/>
          <ac:spMkLst>
            <pc:docMk/>
            <pc:sldMk cId="993446001" sldId="335"/>
            <ac:spMk id="4" creationId="{DF4AC9C6-3D5B-5D89-F3A0-998A9F228C26}"/>
          </ac:spMkLst>
        </pc:spChg>
      </pc:sldChg>
      <pc:sldChg chg="addSp modSp">
        <pc:chgData name="Paul Winser" userId="c3146a91-e6bd-4264-bd86-e164e04bc32d" providerId="ADAL" clId="{ACC1834A-E61F-432A-A6BD-DAA6A4C13A3C}" dt="2024-09-12T12:32:29.176" v="39"/>
        <pc:sldMkLst>
          <pc:docMk/>
          <pc:sldMk cId="4049594702" sldId="336"/>
        </pc:sldMkLst>
        <pc:spChg chg="add mod">
          <ac:chgData name="Paul Winser" userId="c3146a91-e6bd-4264-bd86-e164e04bc32d" providerId="ADAL" clId="{ACC1834A-E61F-432A-A6BD-DAA6A4C13A3C}" dt="2024-09-12T12:32:28.125" v="38"/>
          <ac:spMkLst>
            <pc:docMk/>
            <pc:sldMk cId="4049594702" sldId="336"/>
            <ac:spMk id="4" creationId="{23A59979-44A3-9219-ABF5-CC8E0992B7CE}"/>
          </ac:spMkLst>
        </pc:spChg>
        <pc:spChg chg="add mod">
          <ac:chgData name="Paul Winser" userId="c3146a91-e6bd-4264-bd86-e164e04bc32d" providerId="ADAL" clId="{ACC1834A-E61F-432A-A6BD-DAA6A4C13A3C}" dt="2024-09-12T12:32:29.176" v="39"/>
          <ac:spMkLst>
            <pc:docMk/>
            <pc:sldMk cId="4049594702" sldId="336"/>
            <ac:spMk id="5" creationId="{F37EC272-3E01-AE5F-BA41-E6CFF937A119}"/>
          </ac:spMkLst>
        </pc:spChg>
      </pc:sldChg>
      <pc:sldChg chg="addSp modSp">
        <pc:chgData name="Paul Winser" userId="c3146a91-e6bd-4264-bd86-e164e04bc32d" providerId="ADAL" clId="{ACC1834A-E61F-432A-A6BD-DAA6A4C13A3C}" dt="2024-09-12T12:32:33.228" v="42"/>
        <pc:sldMkLst>
          <pc:docMk/>
          <pc:sldMk cId="2151345117" sldId="338"/>
        </pc:sldMkLst>
        <pc:spChg chg="add mod">
          <ac:chgData name="Paul Winser" userId="c3146a91-e6bd-4264-bd86-e164e04bc32d" providerId="ADAL" clId="{ACC1834A-E61F-432A-A6BD-DAA6A4C13A3C}" dt="2024-09-12T12:32:33.228" v="42"/>
          <ac:spMkLst>
            <pc:docMk/>
            <pc:sldMk cId="2151345117" sldId="338"/>
            <ac:spMk id="3" creationId="{D7D5CB55-00D7-3BDC-4F43-82C3D1BC6318}"/>
          </ac:spMkLst>
        </pc:spChg>
      </pc:sldChg>
      <pc:sldChg chg="addSp modSp">
        <pc:chgData name="Paul Winser" userId="c3146a91-e6bd-4264-bd86-e164e04bc32d" providerId="ADAL" clId="{ACC1834A-E61F-432A-A6BD-DAA6A4C13A3C}" dt="2024-09-12T12:32:36.454" v="44"/>
        <pc:sldMkLst>
          <pc:docMk/>
          <pc:sldMk cId="1853871985" sldId="339"/>
        </pc:sldMkLst>
        <pc:spChg chg="add mod">
          <ac:chgData name="Paul Winser" userId="c3146a91-e6bd-4264-bd86-e164e04bc32d" providerId="ADAL" clId="{ACC1834A-E61F-432A-A6BD-DAA6A4C13A3C}" dt="2024-09-12T12:32:36.454" v="44"/>
          <ac:spMkLst>
            <pc:docMk/>
            <pc:sldMk cId="1853871985" sldId="339"/>
            <ac:spMk id="4" creationId="{C2EF26B1-EE89-DE0E-6F9D-A6F120A3A15E}"/>
          </ac:spMkLst>
        </pc:spChg>
      </pc:sldChg>
      <pc:sldChg chg="addSp modSp">
        <pc:chgData name="Paul Winser" userId="c3146a91-e6bd-4264-bd86-e164e04bc32d" providerId="ADAL" clId="{ACC1834A-E61F-432A-A6BD-DAA6A4C13A3C}" dt="2024-09-12T12:32:37.604" v="45"/>
        <pc:sldMkLst>
          <pc:docMk/>
          <pc:sldMk cId="888358977" sldId="340"/>
        </pc:sldMkLst>
        <pc:spChg chg="add mod">
          <ac:chgData name="Paul Winser" userId="c3146a91-e6bd-4264-bd86-e164e04bc32d" providerId="ADAL" clId="{ACC1834A-E61F-432A-A6BD-DAA6A4C13A3C}" dt="2024-09-12T12:32:37.604" v="45"/>
          <ac:spMkLst>
            <pc:docMk/>
            <pc:sldMk cId="888358977" sldId="340"/>
            <ac:spMk id="3" creationId="{C5404739-09EB-F1B0-C751-A3D64B64422D}"/>
          </ac:spMkLst>
        </pc:spChg>
      </pc:sldChg>
      <pc:sldChg chg="addSp modSp">
        <pc:chgData name="Paul Winser" userId="c3146a91-e6bd-4264-bd86-e164e04bc32d" providerId="ADAL" clId="{ACC1834A-E61F-432A-A6BD-DAA6A4C13A3C}" dt="2024-09-12T12:32:38.973" v="46"/>
        <pc:sldMkLst>
          <pc:docMk/>
          <pc:sldMk cId="2622100493" sldId="342"/>
        </pc:sldMkLst>
        <pc:spChg chg="add mod">
          <ac:chgData name="Paul Winser" userId="c3146a91-e6bd-4264-bd86-e164e04bc32d" providerId="ADAL" clId="{ACC1834A-E61F-432A-A6BD-DAA6A4C13A3C}" dt="2024-09-12T12:32:38.973" v="46"/>
          <ac:spMkLst>
            <pc:docMk/>
            <pc:sldMk cId="2622100493" sldId="342"/>
            <ac:spMk id="3" creationId="{2686E846-F10D-C027-588F-F523948BD35C}"/>
          </ac:spMkLst>
        </pc:spChg>
      </pc:sldChg>
      <pc:sldChg chg="addSp modSp">
        <pc:chgData name="Paul Winser" userId="c3146a91-e6bd-4264-bd86-e164e04bc32d" providerId="ADAL" clId="{ACC1834A-E61F-432A-A6BD-DAA6A4C13A3C}" dt="2024-09-12T12:32:40.213" v="47"/>
        <pc:sldMkLst>
          <pc:docMk/>
          <pc:sldMk cId="1100806927" sldId="343"/>
        </pc:sldMkLst>
        <pc:spChg chg="add mod">
          <ac:chgData name="Paul Winser" userId="c3146a91-e6bd-4264-bd86-e164e04bc32d" providerId="ADAL" clId="{ACC1834A-E61F-432A-A6BD-DAA6A4C13A3C}" dt="2024-09-12T12:32:40.213" v="47"/>
          <ac:spMkLst>
            <pc:docMk/>
            <pc:sldMk cId="1100806927" sldId="343"/>
            <ac:spMk id="4" creationId="{ACD9473B-5C94-1506-3E5F-8CC524C4C4B3}"/>
          </ac:spMkLst>
        </pc:spChg>
      </pc:sldChg>
      <pc:sldChg chg="addSp modSp">
        <pc:chgData name="Paul Winser" userId="c3146a91-e6bd-4264-bd86-e164e04bc32d" providerId="ADAL" clId="{ACC1834A-E61F-432A-A6BD-DAA6A4C13A3C}" dt="2024-09-12T12:32:41.454" v="48"/>
        <pc:sldMkLst>
          <pc:docMk/>
          <pc:sldMk cId="2853203117" sldId="344"/>
        </pc:sldMkLst>
        <pc:spChg chg="add mod">
          <ac:chgData name="Paul Winser" userId="c3146a91-e6bd-4264-bd86-e164e04bc32d" providerId="ADAL" clId="{ACC1834A-E61F-432A-A6BD-DAA6A4C13A3C}" dt="2024-09-12T12:32:41.454" v="48"/>
          <ac:spMkLst>
            <pc:docMk/>
            <pc:sldMk cId="2853203117" sldId="344"/>
            <ac:spMk id="4" creationId="{07E04C2D-FE18-C967-4FF8-ED8FA8C647BF}"/>
          </ac:spMkLst>
        </pc:spChg>
      </pc:sldChg>
      <pc:sldChg chg="addSp modSp">
        <pc:chgData name="Paul Winser" userId="c3146a91-e6bd-4264-bd86-e164e04bc32d" providerId="ADAL" clId="{ACC1834A-E61F-432A-A6BD-DAA6A4C13A3C}" dt="2024-09-12T12:32:43.591" v="49"/>
        <pc:sldMkLst>
          <pc:docMk/>
          <pc:sldMk cId="797667544" sldId="345"/>
        </pc:sldMkLst>
        <pc:spChg chg="add mod">
          <ac:chgData name="Paul Winser" userId="c3146a91-e6bd-4264-bd86-e164e04bc32d" providerId="ADAL" clId="{ACC1834A-E61F-432A-A6BD-DAA6A4C13A3C}" dt="2024-09-12T12:32:43.591" v="49"/>
          <ac:spMkLst>
            <pc:docMk/>
            <pc:sldMk cId="797667544" sldId="345"/>
            <ac:spMk id="14" creationId="{B7295914-6A5A-557E-8ED1-FB876289C45E}"/>
          </ac:spMkLst>
        </pc:spChg>
      </pc:sldChg>
      <pc:sldChg chg="addSp modSp">
        <pc:chgData name="Paul Winser" userId="c3146a91-e6bd-4264-bd86-e164e04bc32d" providerId="ADAL" clId="{ACC1834A-E61F-432A-A6BD-DAA6A4C13A3C}" dt="2024-09-12T12:32:48.604" v="50"/>
        <pc:sldMkLst>
          <pc:docMk/>
          <pc:sldMk cId="2850129050" sldId="346"/>
        </pc:sldMkLst>
        <pc:spChg chg="add mod">
          <ac:chgData name="Paul Winser" userId="c3146a91-e6bd-4264-bd86-e164e04bc32d" providerId="ADAL" clId="{ACC1834A-E61F-432A-A6BD-DAA6A4C13A3C}" dt="2024-09-12T12:32:48.604" v="50"/>
          <ac:spMkLst>
            <pc:docMk/>
            <pc:sldMk cId="2850129050" sldId="346"/>
            <ac:spMk id="4" creationId="{8D8C8632-6094-13B5-B09D-E962BE942329}"/>
          </ac:spMkLst>
        </pc:spChg>
      </pc:sldChg>
      <pc:sldChg chg="addSp modSp">
        <pc:chgData name="Paul Winser" userId="c3146a91-e6bd-4264-bd86-e164e04bc32d" providerId="ADAL" clId="{ACC1834A-E61F-432A-A6BD-DAA6A4C13A3C}" dt="2024-09-12T12:32:49.895" v="51"/>
        <pc:sldMkLst>
          <pc:docMk/>
          <pc:sldMk cId="3279423864" sldId="347"/>
        </pc:sldMkLst>
        <pc:spChg chg="add mod">
          <ac:chgData name="Paul Winser" userId="c3146a91-e6bd-4264-bd86-e164e04bc32d" providerId="ADAL" clId="{ACC1834A-E61F-432A-A6BD-DAA6A4C13A3C}" dt="2024-09-12T12:32:49.895" v="51"/>
          <ac:spMkLst>
            <pc:docMk/>
            <pc:sldMk cId="3279423864" sldId="347"/>
            <ac:spMk id="3" creationId="{BD5B346C-1912-DBE8-E69B-99E03332EF78}"/>
          </ac:spMkLst>
        </pc:spChg>
      </pc:sldChg>
      <pc:sldChg chg="addSp modSp">
        <pc:chgData name="Paul Winser" userId="c3146a91-e6bd-4264-bd86-e164e04bc32d" providerId="ADAL" clId="{ACC1834A-E61F-432A-A6BD-DAA6A4C13A3C}" dt="2024-09-12T12:32:51.142" v="52"/>
        <pc:sldMkLst>
          <pc:docMk/>
          <pc:sldMk cId="3562961195" sldId="348"/>
        </pc:sldMkLst>
        <pc:spChg chg="add mod">
          <ac:chgData name="Paul Winser" userId="c3146a91-e6bd-4264-bd86-e164e04bc32d" providerId="ADAL" clId="{ACC1834A-E61F-432A-A6BD-DAA6A4C13A3C}" dt="2024-09-12T12:32:51.142" v="52"/>
          <ac:spMkLst>
            <pc:docMk/>
            <pc:sldMk cId="3562961195" sldId="348"/>
            <ac:spMk id="3" creationId="{BE4ECF85-DE10-7051-294D-2A0961115667}"/>
          </ac:spMkLst>
        </pc:spChg>
      </pc:sldChg>
      <pc:sldChg chg="addSp modSp">
        <pc:chgData name="Paul Winser" userId="c3146a91-e6bd-4264-bd86-e164e04bc32d" providerId="ADAL" clId="{ACC1834A-E61F-432A-A6BD-DAA6A4C13A3C}" dt="2024-09-12T12:32:53.524" v="54"/>
        <pc:sldMkLst>
          <pc:docMk/>
          <pc:sldMk cId="39825329" sldId="349"/>
        </pc:sldMkLst>
        <pc:spChg chg="add mod">
          <ac:chgData name="Paul Winser" userId="c3146a91-e6bd-4264-bd86-e164e04bc32d" providerId="ADAL" clId="{ACC1834A-E61F-432A-A6BD-DAA6A4C13A3C}" dt="2024-09-12T12:32:53.524" v="54"/>
          <ac:spMkLst>
            <pc:docMk/>
            <pc:sldMk cId="39825329" sldId="349"/>
            <ac:spMk id="7" creationId="{77BB99B1-52EB-9FAC-5C25-FEEF83EBAA8C}"/>
          </ac:spMkLst>
        </pc:spChg>
      </pc:sldChg>
      <pc:sldChg chg="addSp modSp">
        <pc:chgData name="Paul Winser" userId="c3146a91-e6bd-4264-bd86-e164e04bc32d" providerId="ADAL" clId="{ACC1834A-E61F-432A-A6BD-DAA6A4C13A3C}" dt="2024-09-12T12:32:54.753" v="55"/>
        <pc:sldMkLst>
          <pc:docMk/>
          <pc:sldMk cId="2079002725" sldId="350"/>
        </pc:sldMkLst>
        <pc:spChg chg="add mod">
          <ac:chgData name="Paul Winser" userId="c3146a91-e6bd-4264-bd86-e164e04bc32d" providerId="ADAL" clId="{ACC1834A-E61F-432A-A6BD-DAA6A4C13A3C}" dt="2024-09-12T12:32:54.753" v="55"/>
          <ac:spMkLst>
            <pc:docMk/>
            <pc:sldMk cId="2079002725" sldId="350"/>
            <ac:spMk id="4" creationId="{E7C32C68-DA0E-7D50-A5BD-E5C450494C05}"/>
          </ac:spMkLst>
        </pc:spChg>
      </pc:sldChg>
      <pc:sldChg chg="addSp modSp">
        <pc:chgData name="Paul Winser" userId="c3146a91-e6bd-4264-bd86-e164e04bc32d" providerId="ADAL" clId="{ACC1834A-E61F-432A-A6BD-DAA6A4C13A3C}" dt="2024-09-12T12:32:56.010" v="56"/>
        <pc:sldMkLst>
          <pc:docMk/>
          <pc:sldMk cId="3328565993" sldId="351"/>
        </pc:sldMkLst>
        <pc:spChg chg="add mod">
          <ac:chgData name="Paul Winser" userId="c3146a91-e6bd-4264-bd86-e164e04bc32d" providerId="ADAL" clId="{ACC1834A-E61F-432A-A6BD-DAA6A4C13A3C}" dt="2024-09-12T12:32:56.010" v="56"/>
          <ac:spMkLst>
            <pc:docMk/>
            <pc:sldMk cId="3328565993" sldId="351"/>
            <ac:spMk id="4" creationId="{22AECCC1-951B-A5D7-E7A9-421118BE07D9}"/>
          </ac:spMkLst>
        </pc:spChg>
      </pc:sldChg>
      <pc:sldChg chg="addSp modSp">
        <pc:chgData name="Paul Winser" userId="c3146a91-e6bd-4264-bd86-e164e04bc32d" providerId="ADAL" clId="{ACC1834A-E61F-432A-A6BD-DAA6A4C13A3C}" dt="2024-09-12T12:32:57.426" v="57"/>
        <pc:sldMkLst>
          <pc:docMk/>
          <pc:sldMk cId="4013651385" sldId="352"/>
        </pc:sldMkLst>
        <pc:spChg chg="add mod">
          <ac:chgData name="Paul Winser" userId="c3146a91-e6bd-4264-bd86-e164e04bc32d" providerId="ADAL" clId="{ACC1834A-E61F-432A-A6BD-DAA6A4C13A3C}" dt="2024-09-12T12:32:57.426" v="57"/>
          <ac:spMkLst>
            <pc:docMk/>
            <pc:sldMk cId="4013651385" sldId="352"/>
            <ac:spMk id="4" creationId="{BB430C9E-9A10-0613-D2A3-1D62A0272F4C}"/>
          </ac:spMkLst>
        </pc:spChg>
      </pc:sldChg>
      <pc:sldChg chg="addSp modSp">
        <pc:chgData name="Paul Winser" userId="c3146a91-e6bd-4264-bd86-e164e04bc32d" providerId="ADAL" clId="{ACC1834A-E61F-432A-A6BD-DAA6A4C13A3C}" dt="2024-09-12T12:33:00.117" v="58"/>
        <pc:sldMkLst>
          <pc:docMk/>
          <pc:sldMk cId="2653504629" sldId="353"/>
        </pc:sldMkLst>
        <pc:spChg chg="add mod">
          <ac:chgData name="Paul Winser" userId="c3146a91-e6bd-4264-bd86-e164e04bc32d" providerId="ADAL" clId="{ACC1834A-E61F-432A-A6BD-DAA6A4C13A3C}" dt="2024-09-12T12:33:00.117" v="58"/>
          <ac:spMkLst>
            <pc:docMk/>
            <pc:sldMk cId="2653504629" sldId="353"/>
            <ac:spMk id="5" creationId="{82F8B815-2580-00E7-CB90-BDC109023D47}"/>
          </ac:spMkLst>
        </pc:spChg>
      </pc:sldChg>
      <pc:sldChg chg="addSp modSp">
        <pc:chgData name="Paul Winser" userId="c3146a91-e6bd-4264-bd86-e164e04bc32d" providerId="ADAL" clId="{ACC1834A-E61F-432A-A6BD-DAA6A4C13A3C}" dt="2024-09-12T12:33:01.387" v="59"/>
        <pc:sldMkLst>
          <pc:docMk/>
          <pc:sldMk cId="437763242" sldId="354"/>
        </pc:sldMkLst>
        <pc:spChg chg="add mod">
          <ac:chgData name="Paul Winser" userId="c3146a91-e6bd-4264-bd86-e164e04bc32d" providerId="ADAL" clId="{ACC1834A-E61F-432A-A6BD-DAA6A4C13A3C}" dt="2024-09-12T12:33:01.387" v="59"/>
          <ac:spMkLst>
            <pc:docMk/>
            <pc:sldMk cId="437763242" sldId="354"/>
            <ac:spMk id="4" creationId="{74D978DE-4ACB-88BD-1675-962769B1B73E}"/>
          </ac:spMkLst>
        </pc:spChg>
      </pc:sldChg>
      <pc:sldChg chg="addSp modSp">
        <pc:chgData name="Paul Winser" userId="c3146a91-e6bd-4264-bd86-e164e04bc32d" providerId="ADAL" clId="{ACC1834A-E61F-432A-A6BD-DAA6A4C13A3C}" dt="2024-09-12T12:33:02.520" v="60"/>
        <pc:sldMkLst>
          <pc:docMk/>
          <pc:sldMk cId="1349325756" sldId="355"/>
        </pc:sldMkLst>
        <pc:spChg chg="add mod">
          <ac:chgData name="Paul Winser" userId="c3146a91-e6bd-4264-bd86-e164e04bc32d" providerId="ADAL" clId="{ACC1834A-E61F-432A-A6BD-DAA6A4C13A3C}" dt="2024-09-12T12:33:02.520" v="60"/>
          <ac:spMkLst>
            <pc:docMk/>
            <pc:sldMk cId="1349325756" sldId="355"/>
            <ac:spMk id="4" creationId="{8A928111-54A6-48A8-7906-94B6265C7FD9}"/>
          </ac:spMkLst>
        </pc:spChg>
      </pc:sldChg>
      <pc:sldChg chg="addSp modSp">
        <pc:chgData name="Paul Winser" userId="c3146a91-e6bd-4264-bd86-e164e04bc32d" providerId="ADAL" clId="{ACC1834A-E61F-432A-A6BD-DAA6A4C13A3C}" dt="2024-09-12T12:33:03.747" v="61"/>
        <pc:sldMkLst>
          <pc:docMk/>
          <pc:sldMk cId="1338838863" sldId="356"/>
        </pc:sldMkLst>
        <pc:spChg chg="add mod">
          <ac:chgData name="Paul Winser" userId="c3146a91-e6bd-4264-bd86-e164e04bc32d" providerId="ADAL" clId="{ACC1834A-E61F-432A-A6BD-DAA6A4C13A3C}" dt="2024-09-12T12:33:03.747" v="61"/>
          <ac:spMkLst>
            <pc:docMk/>
            <pc:sldMk cId="1338838863" sldId="356"/>
            <ac:spMk id="4" creationId="{38AF68EE-4474-7E73-9E7E-97989C7BE640}"/>
          </ac:spMkLst>
        </pc:spChg>
      </pc:sldChg>
      <pc:sldChg chg="addSp modSp">
        <pc:chgData name="Paul Winser" userId="c3146a91-e6bd-4264-bd86-e164e04bc32d" providerId="ADAL" clId="{ACC1834A-E61F-432A-A6BD-DAA6A4C13A3C}" dt="2024-09-12T12:33:05.021" v="62"/>
        <pc:sldMkLst>
          <pc:docMk/>
          <pc:sldMk cId="3136119213" sldId="357"/>
        </pc:sldMkLst>
        <pc:spChg chg="add mod">
          <ac:chgData name="Paul Winser" userId="c3146a91-e6bd-4264-bd86-e164e04bc32d" providerId="ADAL" clId="{ACC1834A-E61F-432A-A6BD-DAA6A4C13A3C}" dt="2024-09-12T12:33:05.021" v="62"/>
          <ac:spMkLst>
            <pc:docMk/>
            <pc:sldMk cId="3136119213" sldId="357"/>
            <ac:spMk id="4" creationId="{1B6A0195-64B4-37FE-0D78-68A20E35FD76}"/>
          </ac:spMkLst>
        </pc:spChg>
      </pc:sldChg>
      <pc:sldChg chg="addSp modSp">
        <pc:chgData name="Paul Winser" userId="c3146a91-e6bd-4264-bd86-e164e04bc32d" providerId="ADAL" clId="{ACC1834A-E61F-432A-A6BD-DAA6A4C13A3C}" dt="2024-09-12T12:33:06.248" v="63"/>
        <pc:sldMkLst>
          <pc:docMk/>
          <pc:sldMk cId="1497443933" sldId="358"/>
        </pc:sldMkLst>
        <pc:spChg chg="add mod">
          <ac:chgData name="Paul Winser" userId="c3146a91-e6bd-4264-bd86-e164e04bc32d" providerId="ADAL" clId="{ACC1834A-E61F-432A-A6BD-DAA6A4C13A3C}" dt="2024-09-12T12:33:06.248" v="63"/>
          <ac:spMkLst>
            <pc:docMk/>
            <pc:sldMk cId="1497443933" sldId="358"/>
            <ac:spMk id="4" creationId="{AC89E197-1B3A-070F-B6F6-F35CA45B0EAB}"/>
          </ac:spMkLst>
        </pc:spChg>
      </pc:sldChg>
      <pc:sldChg chg="addSp modSp">
        <pc:chgData name="Paul Winser" userId="c3146a91-e6bd-4264-bd86-e164e04bc32d" providerId="ADAL" clId="{ACC1834A-E61F-432A-A6BD-DAA6A4C13A3C}" dt="2024-09-12T12:33:07.350" v="64"/>
        <pc:sldMkLst>
          <pc:docMk/>
          <pc:sldMk cId="2603660340" sldId="359"/>
        </pc:sldMkLst>
        <pc:spChg chg="add mod">
          <ac:chgData name="Paul Winser" userId="c3146a91-e6bd-4264-bd86-e164e04bc32d" providerId="ADAL" clId="{ACC1834A-E61F-432A-A6BD-DAA6A4C13A3C}" dt="2024-09-12T12:33:07.350" v="64"/>
          <ac:spMkLst>
            <pc:docMk/>
            <pc:sldMk cId="2603660340" sldId="359"/>
            <ac:spMk id="4" creationId="{E082BD3E-FECA-3CE6-3300-2FD18DCCB195}"/>
          </ac:spMkLst>
        </pc:spChg>
      </pc:sldChg>
      <pc:sldChg chg="addSp modSp">
        <pc:chgData name="Paul Winser" userId="c3146a91-e6bd-4264-bd86-e164e04bc32d" providerId="ADAL" clId="{ACC1834A-E61F-432A-A6BD-DAA6A4C13A3C}" dt="2024-09-12T12:33:08.388" v="65"/>
        <pc:sldMkLst>
          <pc:docMk/>
          <pc:sldMk cId="4128398202" sldId="360"/>
        </pc:sldMkLst>
        <pc:spChg chg="add mod">
          <ac:chgData name="Paul Winser" userId="c3146a91-e6bd-4264-bd86-e164e04bc32d" providerId="ADAL" clId="{ACC1834A-E61F-432A-A6BD-DAA6A4C13A3C}" dt="2024-09-12T12:33:08.388" v="65"/>
          <ac:spMkLst>
            <pc:docMk/>
            <pc:sldMk cId="4128398202" sldId="360"/>
            <ac:spMk id="4" creationId="{5CC61D90-E395-4DAC-9C87-905D3B31EB5F}"/>
          </ac:spMkLst>
        </pc:spChg>
      </pc:sldChg>
      <pc:sldChg chg="addSp modSp">
        <pc:chgData name="Paul Winser" userId="c3146a91-e6bd-4264-bd86-e164e04bc32d" providerId="ADAL" clId="{ACC1834A-E61F-432A-A6BD-DAA6A4C13A3C}" dt="2024-09-12T12:33:10.076" v="66"/>
        <pc:sldMkLst>
          <pc:docMk/>
          <pc:sldMk cId="3783603772" sldId="361"/>
        </pc:sldMkLst>
        <pc:spChg chg="add mod">
          <ac:chgData name="Paul Winser" userId="c3146a91-e6bd-4264-bd86-e164e04bc32d" providerId="ADAL" clId="{ACC1834A-E61F-432A-A6BD-DAA6A4C13A3C}" dt="2024-09-12T12:33:10.076" v="66"/>
          <ac:spMkLst>
            <pc:docMk/>
            <pc:sldMk cId="3783603772" sldId="361"/>
            <ac:spMk id="3" creationId="{06CA15B4-E1E7-F121-B128-73BF9AA74AB9}"/>
          </ac:spMkLst>
        </pc:spChg>
      </pc:sldChg>
      <pc:sldChg chg="addSp modSp">
        <pc:chgData name="Paul Winser" userId="c3146a91-e6bd-4264-bd86-e164e04bc32d" providerId="ADAL" clId="{ACC1834A-E61F-432A-A6BD-DAA6A4C13A3C}" dt="2024-09-12T12:33:11.524" v="67"/>
        <pc:sldMkLst>
          <pc:docMk/>
          <pc:sldMk cId="4145007142" sldId="362"/>
        </pc:sldMkLst>
        <pc:spChg chg="add mod">
          <ac:chgData name="Paul Winser" userId="c3146a91-e6bd-4264-bd86-e164e04bc32d" providerId="ADAL" clId="{ACC1834A-E61F-432A-A6BD-DAA6A4C13A3C}" dt="2024-09-12T12:33:11.524" v="67"/>
          <ac:spMkLst>
            <pc:docMk/>
            <pc:sldMk cId="4145007142" sldId="362"/>
            <ac:spMk id="4" creationId="{73703F53-40D0-B2CE-9C6C-461ABF36C03C}"/>
          </ac:spMkLst>
        </pc:spChg>
      </pc:sldChg>
      <pc:sldChg chg="addSp modSp">
        <pc:chgData name="Paul Winser" userId="c3146a91-e6bd-4264-bd86-e164e04bc32d" providerId="ADAL" clId="{ACC1834A-E61F-432A-A6BD-DAA6A4C13A3C}" dt="2024-09-12T12:33:15.398" v="68"/>
        <pc:sldMkLst>
          <pc:docMk/>
          <pc:sldMk cId="57041013" sldId="363"/>
        </pc:sldMkLst>
        <pc:spChg chg="add mod">
          <ac:chgData name="Paul Winser" userId="c3146a91-e6bd-4264-bd86-e164e04bc32d" providerId="ADAL" clId="{ACC1834A-E61F-432A-A6BD-DAA6A4C13A3C}" dt="2024-09-12T12:33:15.398" v="68"/>
          <ac:spMkLst>
            <pc:docMk/>
            <pc:sldMk cId="57041013" sldId="363"/>
            <ac:spMk id="4" creationId="{F7249E14-C520-BA26-EDC2-1925C0B96CA5}"/>
          </ac:spMkLst>
        </pc:spChg>
      </pc:sldChg>
      <pc:sldChg chg="addSp modSp">
        <pc:chgData name="Paul Winser" userId="c3146a91-e6bd-4264-bd86-e164e04bc32d" providerId="ADAL" clId="{ACC1834A-E61F-432A-A6BD-DAA6A4C13A3C}" dt="2024-09-12T12:33:16.904" v="69"/>
        <pc:sldMkLst>
          <pc:docMk/>
          <pc:sldMk cId="1236417746" sldId="364"/>
        </pc:sldMkLst>
        <pc:spChg chg="add mod">
          <ac:chgData name="Paul Winser" userId="c3146a91-e6bd-4264-bd86-e164e04bc32d" providerId="ADAL" clId="{ACC1834A-E61F-432A-A6BD-DAA6A4C13A3C}" dt="2024-09-12T12:33:16.904" v="69"/>
          <ac:spMkLst>
            <pc:docMk/>
            <pc:sldMk cId="1236417746" sldId="364"/>
            <ac:spMk id="4" creationId="{6208FE36-AE97-2F05-1B1D-ACAE1C0405D0}"/>
          </ac:spMkLst>
        </pc:spChg>
      </pc:sldChg>
      <pc:sldChg chg="addSp modSp">
        <pc:chgData name="Paul Winser" userId="c3146a91-e6bd-4264-bd86-e164e04bc32d" providerId="ADAL" clId="{ACC1834A-E61F-432A-A6BD-DAA6A4C13A3C}" dt="2024-09-12T12:33:19.422" v="71"/>
        <pc:sldMkLst>
          <pc:docMk/>
          <pc:sldMk cId="410732094" sldId="365"/>
        </pc:sldMkLst>
        <pc:spChg chg="add mod">
          <ac:chgData name="Paul Winser" userId="c3146a91-e6bd-4264-bd86-e164e04bc32d" providerId="ADAL" clId="{ACC1834A-E61F-432A-A6BD-DAA6A4C13A3C}" dt="2024-09-12T12:33:19.422" v="71"/>
          <ac:spMkLst>
            <pc:docMk/>
            <pc:sldMk cId="410732094" sldId="365"/>
            <ac:spMk id="7" creationId="{06CAF39F-80F8-D804-8AB6-22BF58DB4F96}"/>
          </ac:spMkLst>
        </pc:spChg>
      </pc:sldChg>
      <pc:sldChg chg="addSp modSp">
        <pc:chgData name="Paul Winser" userId="c3146a91-e6bd-4264-bd86-e164e04bc32d" providerId="ADAL" clId="{ACC1834A-E61F-432A-A6BD-DAA6A4C13A3C}" dt="2024-09-12T12:33:20.454" v="72"/>
        <pc:sldMkLst>
          <pc:docMk/>
          <pc:sldMk cId="1358185776" sldId="366"/>
        </pc:sldMkLst>
        <pc:spChg chg="add mod">
          <ac:chgData name="Paul Winser" userId="c3146a91-e6bd-4264-bd86-e164e04bc32d" providerId="ADAL" clId="{ACC1834A-E61F-432A-A6BD-DAA6A4C13A3C}" dt="2024-09-12T12:33:20.454" v="72"/>
          <ac:spMkLst>
            <pc:docMk/>
            <pc:sldMk cId="1358185776" sldId="366"/>
            <ac:spMk id="3" creationId="{0DB88F32-89E4-13B0-F8D1-08B64FEA71F8}"/>
          </ac:spMkLst>
        </pc:spChg>
      </pc:sldChg>
      <pc:sldChg chg="addSp modSp">
        <pc:chgData name="Paul Winser" userId="c3146a91-e6bd-4264-bd86-e164e04bc32d" providerId="ADAL" clId="{ACC1834A-E61F-432A-A6BD-DAA6A4C13A3C}" dt="2024-09-12T12:33:21.556" v="73"/>
        <pc:sldMkLst>
          <pc:docMk/>
          <pc:sldMk cId="1140134805" sldId="367"/>
        </pc:sldMkLst>
        <pc:spChg chg="add mod">
          <ac:chgData name="Paul Winser" userId="c3146a91-e6bd-4264-bd86-e164e04bc32d" providerId="ADAL" clId="{ACC1834A-E61F-432A-A6BD-DAA6A4C13A3C}" dt="2024-09-12T12:33:21.556" v="73"/>
          <ac:spMkLst>
            <pc:docMk/>
            <pc:sldMk cId="1140134805" sldId="367"/>
            <ac:spMk id="3" creationId="{1AAB04CE-445C-508A-A1FF-DBAC6B96E774}"/>
          </ac:spMkLst>
        </pc:spChg>
      </pc:sldChg>
      <pc:sldChg chg="addSp modSp">
        <pc:chgData name="Paul Winser" userId="c3146a91-e6bd-4264-bd86-e164e04bc32d" providerId="ADAL" clId="{ACC1834A-E61F-432A-A6BD-DAA6A4C13A3C}" dt="2024-09-12T12:33:23.918" v="75"/>
        <pc:sldMkLst>
          <pc:docMk/>
          <pc:sldMk cId="1317752962" sldId="368"/>
        </pc:sldMkLst>
        <pc:spChg chg="add mod">
          <ac:chgData name="Paul Winser" userId="c3146a91-e6bd-4264-bd86-e164e04bc32d" providerId="ADAL" clId="{ACC1834A-E61F-432A-A6BD-DAA6A4C13A3C}" dt="2024-09-12T12:33:23.918" v="75"/>
          <ac:spMkLst>
            <pc:docMk/>
            <pc:sldMk cId="1317752962" sldId="368"/>
            <ac:spMk id="4" creationId="{99193AF8-4049-C12A-FA9E-8A5E987363E8}"/>
          </ac:spMkLst>
        </pc:spChg>
      </pc:sldChg>
      <pc:sldChg chg="addSp modSp">
        <pc:chgData name="Paul Winser" userId="c3146a91-e6bd-4264-bd86-e164e04bc32d" providerId="ADAL" clId="{ACC1834A-E61F-432A-A6BD-DAA6A4C13A3C}" dt="2024-09-12T12:33:25.171" v="76"/>
        <pc:sldMkLst>
          <pc:docMk/>
          <pc:sldMk cId="3820137737" sldId="369"/>
        </pc:sldMkLst>
        <pc:spChg chg="add mod">
          <ac:chgData name="Paul Winser" userId="c3146a91-e6bd-4264-bd86-e164e04bc32d" providerId="ADAL" clId="{ACC1834A-E61F-432A-A6BD-DAA6A4C13A3C}" dt="2024-09-12T12:33:25.171" v="76"/>
          <ac:spMkLst>
            <pc:docMk/>
            <pc:sldMk cId="3820137737" sldId="369"/>
            <ac:spMk id="3" creationId="{1FA0DF6A-1FAA-4538-FD80-6876DF219979}"/>
          </ac:spMkLst>
        </pc:spChg>
      </pc:sldChg>
      <pc:sldChg chg="addSp modSp">
        <pc:chgData name="Paul Winser" userId="c3146a91-e6bd-4264-bd86-e164e04bc32d" providerId="ADAL" clId="{ACC1834A-E61F-432A-A6BD-DAA6A4C13A3C}" dt="2024-09-12T12:33:26.475" v="77"/>
        <pc:sldMkLst>
          <pc:docMk/>
          <pc:sldMk cId="2461721743" sldId="370"/>
        </pc:sldMkLst>
        <pc:spChg chg="add mod">
          <ac:chgData name="Paul Winser" userId="c3146a91-e6bd-4264-bd86-e164e04bc32d" providerId="ADAL" clId="{ACC1834A-E61F-432A-A6BD-DAA6A4C13A3C}" dt="2024-09-12T12:33:26.475" v="77"/>
          <ac:spMkLst>
            <pc:docMk/>
            <pc:sldMk cId="2461721743" sldId="370"/>
            <ac:spMk id="3" creationId="{D1A02281-9F3E-1A4A-3BA0-FEDFF7043EDB}"/>
          </ac:spMkLst>
        </pc:spChg>
      </pc:sldChg>
      <pc:sldChg chg="addSp modSp">
        <pc:chgData name="Paul Winser" userId="c3146a91-e6bd-4264-bd86-e164e04bc32d" providerId="ADAL" clId="{ACC1834A-E61F-432A-A6BD-DAA6A4C13A3C}" dt="2024-09-12T12:33:27.597" v="78"/>
        <pc:sldMkLst>
          <pc:docMk/>
          <pc:sldMk cId="416388992" sldId="371"/>
        </pc:sldMkLst>
        <pc:spChg chg="add mod">
          <ac:chgData name="Paul Winser" userId="c3146a91-e6bd-4264-bd86-e164e04bc32d" providerId="ADAL" clId="{ACC1834A-E61F-432A-A6BD-DAA6A4C13A3C}" dt="2024-09-12T12:33:27.597" v="78"/>
          <ac:spMkLst>
            <pc:docMk/>
            <pc:sldMk cId="416388992" sldId="371"/>
            <ac:spMk id="4" creationId="{DAA99C58-88F6-A8BB-53FD-CBF47541A107}"/>
          </ac:spMkLst>
        </pc:spChg>
      </pc:sldChg>
      <pc:sldChg chg="addSp modSp">
        <pc:chgData name="Paul Winser" userId="c3146a91-e6bd-4264-bd86-e164e04bc32d" providerId="ADAL" clId="{ACC1834A-E61F-432A-A6BD-DAA6A4C13A3C}" dt="2024-09-12T12:33:28.816" v="79"/>
        <pc:sldMkLst>
          <pc:docMk/>
          <pc:sldMk cId="561580899" sldId="372"/>
        </pc:sldMkLst>
        <pc:spChg chg="add mod">
          <ac:chgData name="Paul Winser" userId="c3146a91-e6bd-4264-bd86-e164e04bc32d" providerId="ADAL" clId="{ACC1834A-E61F-432A-A6BD-DAA6A4C13A3C}" dt="2024-09-12T12:33:28.816" v="79"/>
          <ac:spMkLst>
            <pc:docMk/>
            <pc:sldMk cId="561580899" sldId="372"/>
            <ac:spMk id="4" creationId="{E723F624-92FD-23C6-4731-569CA5866175}"/>
          </ac:spMkLst>
        </pc:spChg>
      </pc:sldChg>
      <pc:sldChg chg="addSp modSp">
        <pc:chgData name="Paul Winser" userId="c3146a91-e6bd-4264-bd86-e164e04bc32d" providerId="ADAL" clId="{ACC1834A-E61F-432A-A6BD-DAA6A4C13A3C}" dt="2024-09-12T12:33:29.997" v="80"/>
        <pc:sldMkLst>
          <pc:docMk/>
          <pc:sldMk cId="1931951262" sldId="375"/>
        </pc:sldMkLst>
        <pc:spChg chg="add mod">
          <ac:chgData name="Paul Winser" userId="c3146a91-e6bd-4264-bd86-e164e04bc32d" providerId="ADAL" clId="{ACC1834A-E61F-432A-A6BD-DAA6A4C13A3C}" dt="2024-09-12T12:33:29.997" v="80"/>
          <ac:spMkLst>
            <pc:docMk/>
            <pc:sldMk cId="1931951262" sldId="375"/>
            <ac:spMk id="4" creationId="{8F4BC9FD-3439-5779-6EE9-F34D824866BD}"/>
          </ac:spMkLst>
        </pc:spChg>
      </pc:sldChg>
      <pc:sldChg chg="addSp modSp">
        <pc:chgData name="Paul Winser" userId="c3146a91-e6bd-4264-bd86-e164e04bc32d" providerId="ADAL" clId="{ACC1834A-E61F-432A-A6BD-DAA6A4C13A3C}" dt="2024-09-12T12:33:31.315" v="81"/>
        <pc:sldMkLst>
          <pc:docMk/>
          <pc:sldMk cId="592165009" sldId="376"/>
        </pc:sldMkLst>
        <pc:spChg chg="add mod">
          <ac:chgData name="Paul Winser" userId="c3146a91-e6bd-4264-bd86-e164e04bc32d" providerId="ADAL" clId="{ACC1834A-E61F-432A-A6BD-DAA6A4C13A3C}" dt="2024-09-12T12:33:31.315" v="81"/>
          <ac:spMkLst>
            <pc:docMk/>
            <pc:sldMk cId="592165009" sldId="376"/>
            <ac:spMk id="4" creationId="{B82E5040-E1AE-30C7-0427-27E79AEEC2E3}"/>
          </ac:spMkLst>
        </pc:spChg>
      </pc:sldChg>
      <pc:sldChg chg="addSp modSp">
        <pc:chgData name="Paul Winser" userId="c3146a91-e6bd-4264-bd86-e164e04bc32d" providerId="ADAL" clId="{ACC1834A-E61F-432A-A6BD-DAA6A4C13A3C}" dt="2024-09-12T12:33:32.397" v="82"/>
        <pc:sldMkLst>
          <pc:docMk/>
          <pc:sldMk cId="2028476185" sldId="377"/>
        </pc:sldMkLst>
        <pc:spChg chg="add mod">
          <ac:chgData name="Paul Winser" userId="c3146a91-e6bd-4264-bd86-e164e04bc32d" providerId="ADAL" clId="{ACC1834A-E61F-432A-A6BD-DAA6A4C13A3C}" dt="2024-09-12T12:33:32.397" v="82"/>
          <ac:spMkLst>
            <pc:docMk/>
            <pc:sldMk cId="2028476185" sldId="377"/>
            <ac:spMk id="4" creationId="{16C163A7-27CC-0C8F-A95C-AD874F6FCE9D}"/>
          </ac:spMkLst>
        </pc:spChg>
      </pc:sldChg>
      <pc:sldChg chg="addSp modSp">
        <pc:chgData name="Paul Winser" userId="c3146a91-e6bd-4264-bd86-e164e04bc32d" providerId="ADAL" clId="{ACC1834A-E61F-432A-A6BD-DAA6A4C13A3C}" dt="2024-09-12T12:33:35.179" v="84"/>
        <pc:sldMkLst>
          <pc:docMk/>
          <pc:sldMk cId="3821575277" sldId="378"/>
        </pc:sldMkLst>
        <pc:spChg chg="add mod">
          <ac:chgData name="Paul Winser" userId="c3146a91-e6bd-4264-bd86-e164e04bc32d" providerId="ADAL" clId="{ACC1834A-E61F-432A-A6BD-DAA6A4C13A3C}" dt="2024-09-12T12:33:35.179" v="84"/>
          <ac:spMkLst>
            <pc:docMk/>
            <pc:sldMk cId="3821575277" sldId="378"/>
            <ac:spMk id="4" creationId="{2D11C723-6B08-737E-DB80-821D1DEBEC2B}"/>
          </ac:spMkLst>
        </pc:spChg>
      </pc:sldChg>
      <pc:sldChg chg="addSp modSp">
        <pc:chgData name="Paul Winser" userId="c3146a91-e6bd-4264-bd86-e164e04bc32d" providerId="ADAL" clId="{ACC1834A-E61F-432A-A6BD-DAA6A4C13A3C}" dt="2024-09-12T12:33:36.468" v="85"/>
        <pc:sldMkLst>
          <pc:docMk/>
          <pc:sldMk cId="4224403560" sldId="379"/>
        </pc:sldMkLst>
        <pc:spChg chg="add mod">
          <ac:chgData name="Paul Winser" userId="c3146a91-e6bd-4264-bd86-e164e04bc32d" providerId="ADAL" clId="{ACC1834A-E61F-432A-A6BD-DAA6A4C13A3C}" dt="2024-09-12T12:33:36.468" v="85"/>
          <ac:spMkLst>
            <pc:docMk/>
            <pc:sldMk cId="4224403560" sldId="379"/>
            <ac:spMk id="4" creationId="{ED417268-112A-FE97-EFC7-81D3DD010FA7}"/>
          </ac:spMkLst>
        </pc:spChg>
      </pc:sldChg>
      <pc:sldChg chg="addSp modSp">
        <pc:chgData name="Paul Winser" userId="c3146a91-e6bd-4264-bd86-e164e04bc32d" providerId="ADAL" clId="{ACC1834A-E61F-432A-A6BD-DAA6A4C13A3C}" dt="2024-09-12T12:33:37.649" v="86"/>
        <pc:sldMkLst>
          <pc:docMk/>
          <pc:sldMk cId="4056411784" sldId="380"/>
        </pc:sldMkLst>
        <pc:spChg chg="add mod">
          <ac:chgData name="Paul Winser" userId="c3146a91-e6bd-4264-bd86-e164e04bc32d" providerId="ADAL" clId="{ACC1834A-E61F-432A-A6BD-DAA6A4C13A3C}" dt="2024-09-12T12:33:37.649" v="86"/>
          <ac:spMkLst>
            <pc:docMk/>
            <pc:sldMk cId="4056411784" sldId="380"/>
            <ac:spMk id="3" creationId="{CF9D7ED5-97A5-F6C2-521A-814675E33DAE}"/>
          </ac:spMkLst>
        </pc:spChg>
      </pc:sldChg>
      <pc:sldChg chg="addSp modSp">
        <pc:chgData name="Paul Winser" userId="c3146a91-e6bd-4264-bd86-e164e04bc32d" providerId="ADAL" clId="{ACC1834A-E61F-432A-A6BD-DAA6A4C13A3C}" dt="2024-09-12T12:33:38.794" v="87"/>
        <pc:sldMkLst>
          <pc:docMk/>
          <pc:sldMk cId="34038900" sldId="381"/>
        </pc:sldMkLst>
        <pc:spChg chg="add mod">
          <ac:chgData name="Paul Winser" userId="c3146a91-e6bd-4264-bd86-e164e04bc32d" providerId="ADAL" clId="{ACC1834A-E61F-432A-A6BD-DAA6A4C13A3C}" dt="2024-09-12T12:33:38.794" v="87"/>
          <ac:spMkLst>
            <pc:docMk/>
            <pc:sldMk cId="34038900" sldId="381"/>
            <ac:spMk id="3" creationId="{2A34D9EC-CDAC-2F36-28EE-68B7503830AA}"/>
          </ac:spMkLst>
        </pc:spChg>
      </pc:sldChg>
      <pc:sldChg chg="addSp modSp">
        <pc:chgData name="Paul Winser" userId="c3146a91-e6bd-4264-bd86-e164e04bc32d" providerId="ADAL" clId="{ACC1834A-E61F-432A-A6BD-DAA6A4C13A3C}" dt="2024-09-12T12:33:39.989" v="88"/>
        <pc:sldMkLst>
          <pc:docMk/>
          <pc:sldMk cId="458129745" sldId="382"/>
        </pc:sldMkLst>
        <pc:spChg chg="add mod">
          <ac:chgData name="Paul Winser" userId="c3146a91-e6bd-4264-bd86-e164e04bc32d" providerId="ADAL" clId="{ACC1834A-E61F-432A-A6BD-DAA6A4C13A3C}" dt="2024-09-12T12:33:39.989" v="88"/>
          <ac:spMkLst>
            <pc:docMk/>
            <pc:sldMk cId="458129745" sldId="382"/>
            <ac:spMk id="4" creationId="{385DF9A9-9AE9-9E1F-CD75-3210CAEF5B19}"/>
          </ac:spMkLst>
        </pc:spChg>
      </pc:sldChg>
      <pc:sldChg chg="addSp modSp">
        <pc:chgData name="Paul Winser" userId="c3146a91-e6bd-4264-bd86-e164e04bc32d" providerId="ADAL" clId="{ACC1834A-E61F-432A-A6BD-DAA6A4C13A3C}" dt="2024-09-12T12:33:41.496" v="89"/>
        <pc:sldMkLst>
          <pc:docMk/>
          <pc:sldMk cId="2327103111" sldId="383"/>
        </pc:sldMkLst>
        <pc:spChg chg="add mod">
          <ac:chgData name="Paul Winser" userId="c3146a91-e6bd-4264-bd86-e164e04bc32d" providerId="ADAL" clId="{ACC1834A-E61F-432A-A6BD-DAA6A4C13A3C}" dt="2024-09-12T12:33:41.496" v="89"/>
          <ac:spMkLst>
            <pc:docMk/>
            <pc:sldMk cId="2327103111" sldId="383"/>
            <ac:spMk id="4" creationId="{BF88A9E5-3E5D-FC9E-60BC-EC641F1CF6A2}"/>
          </ac:spMkLst>
        </pc:spChg>
      </pc:sldChg>
      <pc:sldChg chg="addSp modSp">
        <pc:chgData name="Paul Winser" userId="c3146a91-e6bd-4264-bd86-e164e04bc32d" providerId="ADAL" clId="{ACC1834A-E61F-432A-A6BD-DAA6A4C13A3C}" dt="2024-09-12T12:33:42.563" v="90"/>
        <pc:sldMkLst>
          <pc:docMk/>
          <pc:sldMk cId="581099062" sldId="384"/>
        </pc:sldMkLst>
        <pc:spChg chg="add mod">
          <ac:chgData name="Paul Winser" userId="c3146a91-e6bd-4264-bd86-e164e04bc32d" providerId="ADAL" clId="{ACC1834A-E61F-432A-A6BD-DAA6A4C13A3C}" dt="2024-09-12T12:33:42.563" v="90"/>
          <ac:spMkLst>
            <pc:docMk/>
            <pc:sldMk cId="581099062" sldId="384"/>
            <ac:spMk id="5" creationId="{99E455BB-DCCD-0ADC-6C01-03DC000284CA}"/>
          </ac:spMkLst>
        </pc:spChg>
      </pc:sldChg>
      <pc:sldChg chg="addSp modSp">
        <pc:chgData name="Paul Winser" userId="c3146a91-e6bd-4264-bd86-e164e04bc32d" providerId="ADAL" clId="{ACC1834A-E61F-432A-A6BD-DAA6A4C13A3C}" dt="2024-09-12T12:33:44.054" v="91"/>
        <pc:sldMkLst>
          <pc:docMk/>
          <pc:sldMk cId="2657794048" sldId="385"/>
        </pc:sldMkLst>
        <pc:spChg chg="add mod">
          <ac:chgData name="Paul Winser" userId="c3146a91-e6bd-4264-bd86-e164e04bc32d" providerId="ADAL" clId="{ACC1834A-E61F-432A-A6BD-DAA6A4C13A3C}" dt="2024-09-12T12:33:44.054" v="91"/>
          <ac:spMkLst>
            <pc:docMk/>
            <pc:sldMk cId="2657794048" sldId="385"/>
            <ac:spMk id="4" creationId="{8F48E3D2-8DB9-31B6-4E70-227EF3C4FBE2}"/>
          </ac:spMkLst>
        </pc:spChg>
      </pc:sldChg>
      <pc:sldChg chg="addSp modSp">
        <pc:chgData name="Paul Winser" userId="c3146a91-e6bd-4264-bd86-e164e04bc32d" providerId="ADAL" clId="{ACC1834A-E61F-432A-A6BD-DAA6A4C13A3C}" dt="2024-09-12T12:33:45.076" v="92"/>
        <pc:sldMkLst>
          <pc:docMk/>
          <pc:sldMk cId="899748907" sldId="386"/>
        </pc:sldMkLst>
        <pc:spChg chg="add mod">
          <ac:chgData name="Paul Winser" userId="c3146a91-e6bd-4264-bd86-e164e04bc32d" providerId="ADAL" clId="{ACC1834A-E61F-432A-A6BD-DAA6A4C13A3C}" dt="2024-09-12T12:33:45.076" v="92"/>
          <ac:spMkLst>
            <pc:docMk/>
            <pc:sldMk cId="899748907" sldId="386"/>
            <ac:spMk id="4" creationId="{52DFC178-CCED-3E05-A745-BF268CED7652}"/>
          </ac:spMkLst>
        </pc:spChg>
      </pc:sldChg>
      <pc:sldChg chg="addSp modSp">
        <pc:chgData name="Paul Winser" userId="c3146a91-e6bd-4264-bd86-e164e04bc32d" providerId="ADAL" clId="{ACC1834A-E61F-432A-A6BD-DAA6A4C13A3C}" dt="2024-09-12T12:33:46.191" v="93"/>
        <pc:sldMkLst>
          <pc:docMk/>
          <pc:sldMk cId="476931900" sldId="387"/>
        </pc:sldMkLst>
        <pc:spChg chg="add mod">
          <ac:chgData name="Paul Winser" userId="c3146a91-e6bd-4264-bd86-e164e04bc32d" providerId="ADAL" clId="{ACC1834A-E61F-432A-A6BD-DAA6A4C13A3C}" dt="2024-09-12T12:33:46.191" v="93"/>
          <ac:spMkLst>
            <pc:docMk/>
            <pc:sldMk cId="476931900" sldId="387"/>
            <ac:spMk id="4" creationId="{7BC72A5B-3971-0A90-9631-BBE5AE39CD19}"/>
          </ac:spMkLst>
        </pc:spChg>
      </pc:sldChg>
      <pc:sldChg chg="addSp modSp">
        <pc:chgData name="Paul Winser" userId="c3146a91-e6bd-4264-bd86-e164e04bc32d" providerId="ADAL" clId="{ACC1834A-E61F-432A-A6BD-DAA6A4C13A3C}" dt="2024-09-12T12:33:47.324" v="94"/>
        <pc:sldMkLst>
          <pc:docMk/>
          <pc:sldMk cId="90419313" sldId="388"/>
        </pc:sldMkLst>
        <pc:spChg chg="add mod">
          <ac:chgData name="Paul Winser" userId="c3146a91-e6bd-4264-bd86-e164e04bc32d" providerId="ADAL" clId="{ACC1834A-E61F-432A-A6BD-DAA6A4C13A3C}" dt="2024-09-12T12:33:47.324" v="94"/>
          <ac:spMkLst>
            <pc:docMk/>
            <pc:sldMk cId="90419313" sldId="388"/>
            <ac:spMk id="8" creationId="{6A1A086C-CFC6-CA93-6C0A-0ECC494BA461}"/>
          </ac:spMkLst>
        </pc:spChg>
      </pc:sldChg>
      <pc:sldChg chg="addSp modSp">
        <pc:chgData name="Paul Winser" userId="c3146a91-e6bd-4264-bd86-e164e04bc32d" providerId="ADAL" clId="{ACC1834A-E61F-432A-A6BD-DAA6A4C13A3C}" dt="2024-09-12T12:33:48.369" v="95"/>
        <pc:sldMkLst>
          <pc:docMk/>
          <pc:sldMk cId="3501437050" sldId="389"/>
        </pc:sldMkLst>
        <pc:spChg chg="add mod">
          <ac:chgData name="Paul Winser" userId="c3146a91-e6bd-4264-bd86-e164e04bc32d" providerId="ADAL" clId="{ACC1834A-E61F-432A-A6BD-DAA6A4C13A3C}" dt="2024-09-12T12:33:48.369" v="95"/>
          <ac:spMkLst>
            <pc:docMk/>
            <pc:sldMk cId="3501437050" sldId="389"/>
            <ac:spMk id="3" creationId="{2B5CD985-5FB2-3105-65CA-31B2E26D79F0}"/>
          </ac:spMkLst>
        </pc:spChg>
      </pc:sldChg>
      <pc:sldChg chg="addSp modSp">
        <pc:chgData name="Paul Winser" userId="c3146a91-e6bd-4264-bd86-e164e04bc32d" providerId="ADAL" clId="{ACC1834A-E61F-432A-A6BD-DAA6A4C13A3C}" dt="2024-09-12T12:33:50.108" v="96"/>
        <pc:sldMkLst>
          <pc:docMk/>
          <pc:sldMk cId="2446914149" sldId="390"/>
        </pc:sldMkLst>
        <pc:spChg chg="add mod">
          <ac:chgData name="Paul Winser" userId="c3146a91-e6bd-4264-bd86-e164e04bc32d" providerId="ADAL" clId="{ACC1834A-E61F-432A-A6BD-DAA6A4C13A3C}" dt="2024-09-12T12:33:50.108" v="96"/>
          <ac:spMkLst>
            <pc:docMk/>
            <pc:sldMk cId="2446914149" sldId="390"/>
            <ac:spMk id="3" creationId="{49E771BC-F07F-6777-423D-01C8370A6AB5}"/>
          </ac:spMkLst>
        </pc:spChg>
      </pc:sldChg>
      <pc:sldChg chg="addSp modSp">
        <pc:chgData name="Paul Winser" userId="c3146a91-e6bd-4264-bd86-e164e04bc32d" providerId="ADAL" clId="{ACC1834A-E61F-432A-A6BD-DAA6A4C13A3C}" dt="2024-09-12T12:31:57.668" v="13"/>
        <pc:sldMkLst>
          <pc:docMk/>
          <pc:sldMk cId="744739457" sldId="391"/>
        </pc:sldMkLst>
        <pc:spChg chg="add mod">
          <ac:chgData name="Paul Winser" userId="c3146a91-e6bd-4264-bd86-e164e04bc32d" providerId="ADAL" clId="{ACC1834A-E61F-432A-A6BD-DAA6A4C13A3C}" dt="2024-09-12T12:31:57.668" v="13"/>
          <ac:spMkLst>
            <pc:docMk/>
            <pc:sldMk cId="744739457" sldId="391"/>
            <ac:spMk id="4" creationId="{C91E8BF5-7992-244E-65A7-CC0659A8580B}"/>
          </ac:spMkLst>
        </pc:spChg>
      </pc:sldChg>
      <pc:sldChg chg="addSp modSp">
        <pc:chgData name="Paul Winser" userId="c3146a91-e6bd-4264-bd86-e164e04bc32d" providerId="ADAL" clId="{ACC1834A-E61F-432A-A6BD-DAA6A4C13A3C}" dt="2024-09-12T12:32:05.305" v="19"/>
        <pc:sldMkLst>
          <pc:docMk/>
          <pc:sldMk cId="3000986448" sldId="392"/>
        </pc:sldMkLst>
        <pc:spChg chg="add mod">
          <ac:chgData name="Paul Winser" userId="c3146a91-e6bd-4264-bd86-e164e04bc32d" providerId="ADAL" clId="{ACC1834A-E61F-432A-A6BD-DAA6A4C13A3C}" dt="2024-09-12T12:32:05.305" v="19"/>
          <ac:spMkLst>
            <pc:docMk/>
            <pc:sldMk cId="3000986448" sldId="392"/>
            <ac:spMk id="4" creationId="{56B1916F-C445-9D36-72A6-E4E626D24BB6}"/>
          </ac:spMkLst>
        </pc:spChg>
      </pc:sldChg>
      <pc:sldChg chg="addSp modSp">
        <pc:chgData name="Paul Winser" userId="c3146a91-e6bd-4264-bd86-e164e04bc32d" providerId="ADAL" clId="{ACC1834A-E61F-432A-A6BD-DAA6A4C13A3C}" dt="2024-09-12T12:32:06.579" v="20"/>
        <pc:sldMkLst>
          <pc:docMk/>
          <pc:sldMk cId="2643272097" sldId="393"/>
        </pc:sldMkLst>
        <pc:spChg chg="add mod">
          <ac:chgData name="Paul Winser" userId="c3146a91-e6bd-4264-bd86-e164e04bc32d" providerId="ADAL" clId="{ACC1834A-E61F-432A-A6BD-DAA6A4C13A3C}" dt="2024-09-12T12:32:06.579" v="20"/>
          <ac:spMkLst>
            <pc:docMk/>
            <pc:sldMk cId="2643272097" sldId="393"/>
            <ac:spMk id="4" creationId="{BD7F9672-8C32-97E1-D57B-C7905DA9395F}"/>
          </ac:spMkLst>
        </pc:spChg>
      </pc:sldChg>
      <pc:sldChg chg="addSp modSp">
        <pc:chgData name="Paul Winser" userId="c3146a91-e6bd-4264-bd86-e164e04bc32d" providerId="ADAL" clId="{ACC1834A-E61F-432A-A6BD-DAA6A4C13A3C}" dt="2024-09-12T12:32:12.749" v="26"/>
        <pc:sldMkLst>
          <pc:docMk/>
          <pc:sldMk cId="3949647101" sldId="394"/>
        </pc:sldMkLst>
        <pc:spChg chg="add mod">
          <ac:chgData name="Paul Winser" userId="c3146a91-e6bd-4264-bd86-e164e04bc32d" providerId="ADAL" clId="{ACC1834A-E61F-432A-A6BD-DAA6A4C13A3C}" dt="2024-09-12T12:32:12.749" v="26"/>
          <ac:spMkLst>
            <pc:docMk/>
            <pc:sldMk cId="3949647101" sldId="394"/>
            <ac:spMk id="5" creationId="{FFF1A02B-EA65-081A-1C10-6903007A1E0B}"/>
          </ac:spMkLst>
        </pc:spChg>
      </pc:sldChg>
      <pc:sldChg chg="addSp modSp">
        <pc:chgData name="Paul Winser" userId="c3146a91-e6bd-4264-bd86-e164e04bc32d" providerId="ADAL" clId="{ACC1834A-E61F-432A-A6BD-DAA6A4C13A3C}" dt="2024-09-12T12:32:15.576" v="29"/>
        <pc:sldMkLst>
          <pc:docMk/>
          <pc:sldMk cId="3720294540" sldId="395"/>
        </pc:sldMkLst>
        <pc:spChg chg="add mod">
          <ac:chgData name="Paul Winser" userId="c3146a91-e6bd-4264-bd86-e164e04bc32d" providerId="ADAL" clId="{ACC1834A-E61F-432A-A6BD-DAA6A4C13A3C}" dt="2024-09-12T12:32:15.576" v="29"/>
          <ac:spMkLst>
            <pc:docMk/>
            <pc:sldMk cId="3720294540" sldId="395"/>
            <ac:spMk id="4" creationId="{C801803C-8C88-A1A4-E715-E82FA13E87DD}"/>
          </ac:spMkLst>
        </pc:spChg>
      </pc:sldChg>
      <pc:sldChg chg="addSp modSp">
        <pc:chgData name="Paul Winser" userId="c3146a91-e6bd-4264-bd86-e164e04bc32d" providerId="ADAL" clId="{ACC1834A-E61F-432A-A6BD-DAA6A4C13A3C}" dt="2024-09-12T12:32:52.301" v="53"/>
        <pc:sldMkLst>
          <pc:docMk/>
          <pc:sldMk cId="2877706942" sldId="396"/>
        </pc:sldMkLst>
        <pc:spChg chg="add mod">
          <ac:chgData name="Paul Winser" userId="c3146a91-e6bd-4264-bd86-e164e04bc32d" providerId="ADAL" clId="{ACC1834A-E61F-432A-A6BD-DAA6A4C13A3C}" dt="2024-09-12T12:32:52.301" v="53"/>
          <ac:spMkLst>
            <pc:docMk/>
            <pc:sldMk cId="2877706942" sldId="396"/>
            <ac:spMk id="5" creationId="{56F0C3B3-0BA0-6A57-DE0A-C25DF91DDBF2}"/>
          </ac:spMkLst>
        </pc:spChg>
      </pc:sldChg>
      <pc:sldChg chg="addSp modSp">
        <pc:chgData name="Paul Winser" userId="c3146a91-e6bd-4264-bd86-e164e04bc32d" providerId="ADAL" clId="{ACC1834A-E61F-432A-A6BD-DAA6A4C13A3C}" dt="2024-09-12T12:33:18.317" v="70"/>
        <pc:sldMkLst>
          <pc:docMk/>
          <pc:sldMk cId="254988782" sldId="397"/>
        </pc:sldMkLst>
        <pc:spChg chg="add mod">
          <ac:chgData name="Paul Winser" userId="c3146a91-e6bd-4264-bd86-e164e04bc32d" providerId="ADAL" clId="{ACC1834A-E61F-432A-A6BD-DAA6A4C13A3C}" dt="2024-09-12T12:33:18.317" v="70"/>
          <ac:spMkLst>
            <pc:docMk/>
            <pc:sldMk cId="254988782" sldId="397"/>
            <ac:spMk id="5" creationId="{71A280DD-7B2D-F3DC-63B5-BB67531249DE}"/>
          </ac:spMkLst>
        </pc:spChg>
      </pc:sldChg>
      <pc:sldChg chg="addSp modSp">
        <pc:chgData name="Paul Winser" userId="c3146a91-e6bd-4264-bd86-e164e04bc32d" providerId="ADAL" clId="{ACC1834A-E61F-432A-A6BD-DAA6A4C13A3C}" dt="2024-09-12T12:33:33.576" v="83"/>
        <pc:sldMkLst>
          <pc:docMk/>
          <pc:sldMk cId="2804108701" sldId="398"/>
        </pc:sldMkLst>
        <pc:spChg chg="add mod">
          <ac:chgData name="Paul Winser" userId="c3146a91-e6bd-4264-bd86-e164e04bc32d" providerId="ADAL" clId="{ACC1834A-E61F-432A-A6BD-DAA6A4C13A3C}" dt="2024-09-12T12:33:33.576" v="83"/>
          <ac:spMkLst>
            <pc:docMk/>
            <pc:sldMk cId="2804108701" sldId="398"/>
            <ac:spMk id="3" creationId="{FCD7E119-7A31-A4C3-14FB-AED76513500B}"/>
          </ac:spMkLst>
        </pc:spChg>
      </pc:sldChg>
      <pc:sldChg chg="addSp modSp">
        <pc:chgData name="Paul Winser" userId="c3146a91-e6bd-4264-bd86-e164e04bc32d" providerId="ADAL" clId="{ACC1834A-E61F-432A-A6BD-DAA6A4C13A3C}" dt="2024-09-12T12:31:53.749" v="10"/>
        <pc:sldMkLst>
          <pc:docMk/>
          <pc:sldMk cId="2851994797" sldId="399"/>
        </pc:sldMkLst>
        <pc:spChg chg="add mod">
          <ac:chgData name="Paul Winser" userId="c3146a91-e6bd-4264-bd86-e164e04bc32d" providerId="ADAL" clId="{ACC1834A-E61F-432A-A6BD-DAA6A4C13A3C}" dt="2024-09-12T12:31:53.749" v="10"/>
          <ac:spMkLst>
            <pc:docMk/>
            <pc:sldMk cId="2851994797" sldId="399"/>
            <ac:spMk id="4" creationId="{97C57077-7849-78B7-796C-33ED87AD08D3}"/>
          </ac:spMkLst>
        </pc:spChg>
      </pc:sldChg>
      <pc:sldChg chg="addSp modSp">
        <pc:chgData name="Paul Winser" userId="c3146a91-e6bd-4264-bd86-e164e04bc32d" providerId="ADAL" clId="{ACC1834A-E61F-432A-A6BD-DAA6A4C13A3C}" dt="2024-09-12T12:32:31.987" v="41"/>
        <pc:sldMkLst>
          <pc:docMk/>
          <pc:sldMk cId="2743405815" sldId="400"/>
        </pc:sldMkLst>
        <pc:spChg chg="add mod">
          <ac:chgData name="Paul Winser" userId="c3146a91-e6bd-4264-bd86-e164e04bc32d" providerId="ADAL" clId="{ACC1834A-E61F-432A-A6BD-DAA6A4C13A3C}" dt="2024-09-12T12:32:31.987" v="41"/>
          <ac:spMkLst>
            <pc:docMk/>
            <pc:sldMk cId="2743405815" sldId="400"/>
            <ac:spMk id="2" creationId="{94A70136-2F66-53F0-D66D-99C2A9457408}"/>
          </ac:spMkLst>
        </pc:spChg>
      </pc:sldChg>
      <pc:sldChg chg="addSp modSp">
        <pc:chgData name="Paul Winser" userId="c3146a91-e6bd-4264-bd86-e164e04bc32d" providerId="ADAL" clId="{ACC1834A-E61F-432A-A6BD-DAA6A4C13A3C}" dt="2024-09-12T12:32:30.761" v="40"/>
        <pc:sldMkLst>
          <pc:docMk/>
          <pc:sldMk cId="2948565895" sldId="401"/>
        </pc:sldMkLst>
        <pc:spChg chg="add mod">
          <ac:chgData name="Paul Winser" userId="c3146a91-e6bd-4264-bd86-e164e04bc32d" providerId="ADAL" clId="{ACC1834A-E61F-432A-A6BD-DAA6A4C13A3C}" dt="2024-09-12T12:32:30.761" v="40"/>
          <ac:spMkLst>
            <pc:docMk/>
            <pc:sldMk cId="2948565895" sldId="401"/>
            <ac:spMk id="3" creationId="{69EABB08-030A-1D76-BDA2-D6980C6EDABA}"/>
          </ac:spMkLst>
        </pc:spChg>
      </pc:sldChg>
      <pc:sldChg chg="addSp modSp">
        <pc:chgData name="Paul Winser" userId="c3146a91-e6bd-4264-bd86-e164e04bc32d" providerId="ADAL" clId="{ACC1834A-E61F-432A-A6BD-DAA6A4C13A3C}" dt="2024-09-12T12:33:51.322" v="97"/>
        <pc:sldMkLst>
          <pc:docMk/>
          <pc:sldMk cId="0" sldId="402"/>
        </pc:sldMkLst>
        <pc:spChg chg="add mod">
          <ac:chgData name="Paul Winser" userId="c3146a91-e6bd-4264-bd86-e164e04bc32d" providerId="ADAL" clId="{ACC1834A-E61F-432A-A6BD-DAA6A4C13A3C}" dt="2024-09-12T12:33:51.322" v="97"/>
          <ac:spMkLst>
            <pc:docMk/>
            <pc:sldMk cId="0" sldId="402"/>
            <ac:spMk id="3" creationId="{0D9401DF-877E-F76C-EE72-6804C7DAE606}"/>
          </ac:spMkLst>
        </pc:spChg>
      </pc:sldChg>
    </pc:docChg>
  </pc:docChgLst>
  <pc:docChgLst>
    <pc:chgData name="Billie-Jean Sandiford" userId="S::billiejean.sandiford@pearson.com::27ec40f1-a65a-4902-9dc6-fed6f6b27583" providerId="AD" clId="Web-{C45C3040-4DF2-ECED-4A5F-0DD0D48E3CF2}"/>
    <pc:docChg chg="modSld">
      <pc:chgData name="Billie-Jean Sandiford" userId="S::billiejean.sandiford@pearson.com::27ec40f1-a65a-4902-9dc6-fed6f6b27583" providerId="AD" clId="Web-{C45C3040-4DF2-ECED-4A5F-0DD0D48E3CF2}" dt="2024-06-04T09:36:36.569" v="86" actId="14100"/>
      <pc:docMkLst>
        <pc:docMk/>
      </pc:docMkLst>
      <pc:sldChg chg="addSp delSp modSp">
        <pc:chgData name="Billie-Jean Sandiford" userId="S::billiejean.sandiford@pearson.com::27ec40f1-a65a-4902-9dc6-fed6f6b27583" providerId="AD" clId="Web-{C45C3040-4DF2-ECED-4A5F-0DD0D48E3CF2}" dt="2024-06-04T09:13:25.456" v="2" actId="1076"/>
        <pc:sldMkLst>
          <pc:docMk/>
          <pc:sldMk cId="353596801" sldId="312"/>
        </pc:sldMkLst>
        <pc:picChg chg="add mod">
          <ac:chgData name="Billie-Jean Sandiford" userId="S::billiejean.sandiford@pearson.com::27ec40f1-a65a-4902-9dc6-fed6f6b27583" providerId="AD" clId="Web-{C45C3040-4DF2-ECED-4A5F-0DD0D48E3CF2}" dt="2024-06-04T09:13:25.456" v="2" actId="1076"/>
          <ac:picMkLst>
            <pc:docMk/>
            <pc:sldMk cId="353596801" sldId="312"/>
            <ac:picMk id="4" creationId="{66558BEA-2319-4610-255C-4B55F228CFBB}"/>
          </ac:picMkLst>
        </pc:picChg>
        <pc:picChg chg="del">
          <ac:chgData name="Billie-Jean Sandiford" userId="S::billiejean.sandiford@pearson.com::27ec40f1-a65a-4902-9dc6-fed6f6b27583" providerId="AD" clId="Web-{C45C3040-4DF2-ECED-4A5F-0DD0D48E3CF2}" dt="2024-06-04T09:13:08.018" v="0"/>
          <ac:picMkLst>
            <pc:docMk/>
            <pc:sldMk cId="353596801" sldId="312"/>
            <ac:picMk id="6" creationId="{A4D41C7A-59E4-4C06-2E48-8B81BBC1316F}"/>
          </ac:picMkLst>
        </pc:picChg>
      </pc:sldChg>
      <pc:sldChg chg="addSp delSp modSp">
        <pc:chgData name="Billie-Jean Sandiford" userId="S::billiejean.sandiford@pearson.com::27ec40f1-a65a-4902-9dc6-fed6f6b27583" providerId="AD" clId="Web-{C45C3040-4DF2-ECED-4A5F-0DD0D48E3CF2}" dt="2024-06-04T09:15:34.867" v="14" actId="1076"/>
        <pc:sldMkLst>
          <pc:docMk/>
          <pc:sldMk cId="1800143456" sldId="314"/>
        </pc:sldMkLst>
        <pc:picChg chg="add mod">
          <ac:chgData name="Billie-Jean Sandiford" userId="S::billiejean.sandiford@pearson.com::27ec40f1-a65a-4902-9dc6-fed6f6b27583" providerId="AD" clId="Web-{C45C3040-4DF2-ECED-4A5F-0DD0D48E3CF2}" dt="2024-06-04T09:15:34.867" v="14" actId="1076"/>
          <ac:picMkLst>
            <pc:docMk/>
            <pc:sldMk cId="1800143456" sldId="314"/>
            <ac:picMk id="5" creationId="{DFA0034E-421F-1189-B4FC-8752754D2D36}"/>
          </ac:picMkLst>
        </pc:picChg>
        <pc:picChg chg="del">
          <ac:chgData name="Billie-Jean Sandiford" userId="S::billiejean.sandiford@pearson.com::27ec40f1-a65a-4902-9dc6-fed6f6b27583" providerId="AD" clId="Web-{C45C3040-4DF2-ECED-4A5F-0DD0D48E3CF2}" dt="2024-06-04T09:15:01.178" v="12"/>
          <ac:picMkLst>
            <pc:docMk/>
            <pc:sldMk cId="1800143456" sldId="314"/>
            <ac:picMk id="9" creationId="{715942D3-130E-08BE-9631-242012B39DB5}"/>
          </ac:picMkLst>
        </pc:picChg>
      </pc:sldChg>
      <pc:sldChg chg="addSp delSp modSp">
        <pc:chgData name="Billie-Jean Sandiford" userId="S::billiejean.sandiford@pearson.com::27ec40f1-a65a-4902-9dc6-fed6f6b27583" providerId="AD" clId="Web-{C45C3040-4DF2-ECED-4A5F-0DD0D48E3CF2}" dt="2024-06-04T09:16:25.431" v="18" actId="1076"/>
        <pc:sldMkLst>
          <pc:docMk/>
          <pc:sldMk cId="3656287190" sldId="315"/>
        </pc:sldMkLst>
        <pc:picChg chg="add mod">
          <ac:chgData name="Billie-Jean Sandiford" userId="S::billiejean.sandiford@pearson.com::27ec40f1-a65a-4902-9dc6-fed6f6b27583" providerId="AD" clId="Web-{C45C3040-4DF2-ECED-4A5F-0DD0D48E3CF2}" dt="2024-06-04T09:16:25.431" v="18" actId="1076"/>
          <ac:picMkLst>
            <pc:docMk/>
            <pc:sldMk cId="3656287190" sldId="315"/>
            <ac:picMk id="5" creationId="{2CE9BD1B-CCB4-81E5-86F5-B7E005904A09}"/>
          </ac:picMkLst>
        </pc:picChg>
        <pc:picChg chg="del">
          <ac:chgData name="Billie-Jean Sandiford" userId="S::billiejean.sandiford@pearson.com::27ec40f1-a65a-4902-9dc6-fed6f6b27583" providerId="AD" clId="Web-{C45C3040-4DF2-ECED-4A5F-0DD0D48E3CF2}" dt="2024-06-04T09:15:52.617" v="15"/>
          <ac:picMkLst>
            <pc:docMk/>
            <pc:sldMk cId="3656287190" sldId="315"/>
            <ac:picMk id="7" creationId="{AEC4240B-9614-65AD-0EDB-12024C0FFC38}"/>
          </ac:picMkLst>
        </pc:picChg>
      </pc:sldChg>
      <pc:sldChg chg="addSp delSp modSp">
        <pc:chgData name="Billie-Jean Sandiford" userId="S::billiejean.sandiford@pearson.com::27ec40f1-a65a-4902-9dc6-fed6f6b27583" providerId="AD" clId="Web-{C45C3040-4DF2-ECED-4A5F-0DD0D48E3CF2}" dt="2024-06-04T09:36:36.569" v="86" actId="14100"/>
        <pc:sldMkLst>
          <pc:docMk/>
          <pc:sldMk cId="1178057663" sldId="317"/>
        </pc:sldMkLst>
        <pc:picChg chg="add mod">
          <ac:chgData name="Billie-Jean Sandiford" userId="S::billiejean.sandiford@pearson.com::27ec40f1-a65a-4902-9dc6-fed6f6b27583" providerId="AD" clId="Web-{C45C3040-4DF2-ECED-4A5F-0DD0D48E3CF2}" dt="2024-06-04T09:36:36.569" v="86" actId="14100"/>
          <ac:picMkLst>
            <pc:docMk/>
            <pc:sldMk cId="1178057663" sldId="317"/>
            <ac:picMk id="2" creationId="{9396E9ED-183E-B3CE-CCAF-FF8344C7C47F}"/>
          </ac:picMkLst>
        </pc:picChg>
        <pc:picChg chg="del">
          <ac:chgData name="Billie-Jean Sandiford" userId="S::billiejean.sandiford@pearson.com::27ec40f1-a65a-4902-9dc6-fed6f6b27583" providerId="AD" clId="Web-{C45C3040-4DF2-ECED-4A5F-0DD0D48E3CF2}" dt="2024-06-04T09:13:43.566" v="3"/>
          <ac:picMkLst>
            <pc:docMk/>
            <pc:sldMk cId="1178057663" sldId="317"/>
            <ac:picMk id="8" creationId="{03C0503E-DD9A-7890-1EB3-E83AABF59485}"/>
          </ac:picMkLst>
        </pc:picChg>
      </pc:sldChg>
      <pc:sldChg chg="addSp delSp modSp">
        <pc:chgData name="Billie-Jean Sandiford" userId="S::billiejean.sandiford@pearson.com::27ec40f1-a65a-4902-9dc6-fed6f6b27583" providerId="AD" clId="Web-{C45C3040-4DF2-ECED-4A5F-0DD0D48E3CF2}" dt="2024-06-04T09:17:42.746" v="28" actId="1076"/>
        <pc:sldMkLst>
          <pc:docMk/>
          <pc:sldMk cId="387301964" sldId="318"/>
        </pc:sldMkLst>
        <pc:picChg chg="add mod">
          <ac:chgData name="Billie-Jean Sandiford" userId="S::billiejean.sandiford@pearson.com::27ec40f1-a65a-4902-9dc6-fed6f6b27583" providerId="AD" clId="Web-{C45C3040-4DF2-ECED-4A5F-0DD0D48E3CF2}" dt="2024-06-04T09:17:00.167" v="23" actId="14100"/>
          <ac:picMkLst>
            <pc:docMk/>
            <pc:sldMk cId="387301964" sldId="318"/>
            <ac:picMk id="4" creationId="{C0CAE486-BFED-789C-8BED-751FBD74FD53}"/>
          </ac:picMkLst>
        </pc:picChg>
        <pc:picChg chg="add mod">
          <ac:chgData name="Billie-Jean Sandiford" userId="S::billiejean.sandiford@pearson.com::27ec40f1-a65a-4902-9dc6-fed6f6b27583" providerId="AD" clId="Web-{C45C3040-4DF2-ECED-4A5F-0DD0D48E3CF2}" dt="2024-06-04T09:17:42.746" v="28" actId="1076"/>
          <ac:picMkLst>
            <pc:docMk/>
            <pc:sldMk cId="387301964" sldId="318"/>
            <ac:picMk id="5" creationId="{7EE9465B-4365-BB31-C685-6EFF80FA2EA0}"/>
          </ac:picMkLst>
        </pc:picChg>
        <pc:picChg chg="del">
          <ac:chgData name="Billie-Jean Sandiford" userId="S::billiejean.sandiford@pearson.com::27ec40f1-a65a-4902-9dc6-fed6f6b27583" providerId="AD" clId="Web-{C45C3040-4DF2-ECED-4A5F-0DD0D48E3CF2}" dt="2024-06-04T09:16:34.947" v="19"/>
          <ac:picMkLst>
            <pc:docMk/>
            <pc:sldMk cId="387301964" sldId="318"/>
            <ac:picMk id="6" creationId="{424C58F1-63E2-DE37-67FD-A2569AE6A8D0}"/>
          </ac:picMkLst>
        </pc:picChg>
        <pc:picChg chg="del">
          <ac:chgData name="Billie-Jean Sandiford" userId="S::billiejean.sandiford@pearson.com::27ec40f1-a65a-4902-9dc6-fed6f6b27583" providerId="AD" clId="Web-{C45C3040-4DF2-ECED-4A5F-0DD0D48E3CF2}" dt="2024-06-04T09:17:14.027" v="24"/>
          <ac:picMkLst>
            <pc:docMk/>
            <pc:sldMk cId="387301964" sldId="318"/>
            <ac:picMk id="8" creationId="{0BB7A5B3-55DF-71DA-CFEE-1AEF9F3DD887}"/>
          </ac:picMkLst>
        </pc:picChg>
      </pc:sldChg>
      <pc:sldChg chg="addSp delSp modSp">
        <pc:chgData name="Billie-Jean Sandiford" userId="S::billiejean.sandiford@pearson.com::27ec40f1-a65a-4902-9dc6-fed6f6b27583" providerId="AD" clId="Web-{C45C3040-4DF2-ECED-4A5F-0DD0D48E3CF2}" dt="2024-06-04T09:18:44.905" v="31" actId="1076"/>
        <pc:sldMkLst>
          <pc:docMk/>
          <pc:sldMk cId="381158535" sldId="319"/>
        </pc:sldMkLst>
        <pc:picChg chg="add mod">
          <ac:chgData name="Billie-Jean Sandiford" userId="S::billiejean.sandiford@pearson.com::27ec40f1-a65a-4902-9dc6-fed6f6b27583" providerId="AD" clId="Web-{C45C3040-4DF2-ECED-4A5F-0DD0D48E3CF2}" dt="2024-06-04T09:18:44.905" v="31" actId="1076"/>
          <ac:picMkLst>
            <pc:docMk/>
            <pc:sldMk cId="381158535" sldId="319"/>
            <ac:picMk id="4" creationId="{5B480B8F-01D2-7895-8163-1E6C56FF8AD4}"/>
          </ac:picMkLst>
        </pc:picChg>
        <pc:picChg chg="del">
          <ac:chgData name="Billie-Jean Sandiford" userId="S::billiejean.sandiford@pearson.com::27ec40f1-a65a-4902-9dc6-fed6f6b27583" providerId="AD" clId="Web-{C45C3040-4DF2-ECED-4A5F-0DD0D48E3CF2}" dt="2024-06-04T09:18:19.138" v="29"/>
          <ac:picMkLst>
            <pc:docMk/>
            <pc:sldMk cId="381158535" sldId="319"/>
            <ac:picMk id="6" creationId="{7DABF718-146E-F9A2-CE12-5750342A39B8}"/>
          </ac:picMkLst>
        </pc:picChg>
      </pc:sldChg>
      <pc:sldChg chg="addSp delSp modSp">
        <pc:chgData name="Billie-Jean Sandiford" userId="S::billiejean.sandiford@pearson.com::27ec40f1-a65a-4902-9dc6-fed6f6b27583" providerId="AD" clId="Web-{C45C3040-4DF2-ECED-4A5F-0DD0D48E3CF2}" dt="2024-06-04T09:20:47.581" v="39" actId="1076"/>
        <pc:sldMkLst>
          <pc:docMk/>
          <pc:sldMk cId="2572019377" sldId="330"/>
        </pc:sldMkLst>
        <pc:picChg chg="add mod">
          <ac:chgData name="Billie-Jean Sandiford" userId="S::billiejean.sandiford@pearson.com::27ec40f1-a65a-4902-9dc6-fed6f6b27583" providerId="AD" clId="Web-{C45C3040-4DF2-ECED-4A5F-0DD0D48E3CF2}" dt="2024-06-04T09:20:47.581" v="39" actId="1076"/>
          <ac:picMkLst>
            <pc:docMk/>
            <pc:sldMk cId="2572019377" sldId="330"/>
            <ac:picMk id="4" creationId="{B93B55BE-F147-8E96-95FF-F4211A38B799}"/>
          </ac:picMkLst>
        </pc:picChg>
        <pc:picChg chg="del">
          <ac:chgData name="Billie-Jean Sandiford" userId="S::billiejean.sandiford@pearson.com::27ec40f1-a65a-4902-9dc6-fed6f6b27583" providerId="AD" clId="Web-{C45C3040-4DF2-ECED-4A5F-0DD0D48E3CF2}" dt="2024-06-04T09:20:24.596" v="36"/>
          <ac:picMkLst>
            <pc:docMk/>
            <pc:sldMk cId="2572019377" sldId="330"/>
            <ac:picMk id="9" creationId="{C9461278-5579-8355-FD53-233DE01E7E38}"/>
          </ac:picMkLst>
        </pc:picChg>
      </pc:sldChg>
      <pc:sldChg chg="addSp delSp modSp">
        <pc:chgData name="Billie-Jean Sandiford" userId="S::billiejean.sandiford@pearson.com::27ec40f1-a65a-4902-9dc6-fed6f6b27583" providerId="AD" clId="Web-{C45C3040-4DF2-ECED-4A5F-0DD0D48E3CF2}" dt="2024-06-04T09:23:14.743" v="43" actId="1076"/>
        <pc:sldMkLst>
          <pc:docMk/>
          <pc:sldMk cId="561580899" sldId="372"/>
        </pc:sldMkLst>
        <pc:picChg chg="add mod">
          <ac:chgData name="Billie-Jean Sandiford" userId="S::billiejean.sandiford@pearson.com::27ec40f1-a65a-4902-9dc6-fed6f6b27583" providerId="AD" clId="Web-{C45C3040-4DF2-ECED-4A5F-0DD0D48E3CF2}" dt="2024-06-04T09:23:14.743" v="43" actId="1076"/>
          <ac:picMkLst>
            <pc:docMk/>
            <pc:sldMk cId="561580899" sldId="372"/>
            <ac:picMk id="5" creationId="{397BF271-C5B8-816E-7B84-1348648097FE}"/>
          </ac:picMkLst>
        </pc:picChg>
        <pc:picChg chg="del">
          <ac:chgData name="Billie-Jean Sandiford" userId="S::billiejean.sandiford@pearson.com::27ec40f1-a65a-4902-9dc6-fed6f6b27583" providerId="AD" clId="Web-{C45C3040-4DF2-ECED-4A5F-0DD0D48E3CF2}" dt="2024-06-04T09:21:48.318" v="40"/>
          <ac:picMkLst>
            <pc:docMk/>
            <pc:sldMk cId="561580899" sldId="372"/>
            <ac:picMk id="6" creationId="{63F29A8A-C35C-0EDC-C87E-C31DC49F8CF8}"/>
          </ac:picMkLst>
        </pc:picChg>
      </pc:sldChg>
      <pc:sldChg chg="addSp delSp modSp">
        <pc:chgData name="Billie-Jean Sandiford" userId="S::billiejean.sandiford@pearson.com::27ec40f1-a65a-4902-9dc6-fed6f6b27583" providerId="AD" clId="Web-{C45C3040-4DF2-ECED-4A5F-0DD0D48E3CF2}" dt="2024-06-04T09:24:20.402" v="46" actId="1076"/>
        <pc:sldMkLst>
          <pc:docMk/>
          <pc:sldMk cId="1931951262" sldId="375"/>
        </pc:sldMkLst>
        <pc:picChg chg="add mod">
          <ac:chgData name="Billie-Jean Sandiford" userId="S::billiejean.sandiford@pearson.com::27ec40f1-a65a-4902-9dc6-fed6f6b27583" providerId="AD" clId="Web-{C45C3040-4DF2-ECED-4A5F-0DD0D48E3CF2}" dt="2024-06-04T09:24:20.402" v="46" actId="1076"/>
          <ac:picMkLst>
            <pc:docMk/>
            <pc:sldMk cId="1931951262" sldId="375"/>
            <ac:picMk id="5" creationId="{B3BB59F5-B748-3AE7-0BD0-B9FB2FC02AAB}"/>
          </ac:picMkLst>
        </pc:picChg>
        <pc:picChg chg="del">
          <ac:chgData name="Billie-Jean Sandiford" userId="S::billiejean.sandiford@pearson.com::27ec40f1-a65a-4902-9dc6-fed6f6b27583" providerId="AD" clId="Web-{C45C3040-4DF2-ECED-4A5F-0DD0D48E3CF2}" dt="2024-06-04T09:23:54.026" v="44"/>
          <ac:picMkLst>
            <pc:docMk/>
            <pc:sldMk cId="1931951262" sldId="375"/>
            <ac:picMk id="6" creationId="{2DD7E322-09D8-70FB-B0D1-EDB0F65EA052}"/>
          </ac:picMkLst>
        </pc:picChg>
      </pc:sldChg>
      <pc:sldChg chg="addSp delSp modSp">
        <pc:chgData name="Billie-Jean Sandiford" userId="S::billiejean.sandiford@pearson.com::27ec40f1-a65a-4902-9dc6-fed6f6b27583" providerId="AD" clId="Web-{C45C3040-4DF2-ECED-4A5F-0DD0D48E3CF2}" dt="2024-06-04T09:25:39.358" v="51" actId="14100"/>
        <pc:sldMkLst>
          <pc:docMk/>
          <pc:sldMk cId="592165009" sldId="376"/>
        </pc:sldMkLst>
        <pc:picChg chg="add mod">
          <ac:chgData name="Billie-Jean Sandiford" userId="S::billiejean.sandiford@pearson.com::27ec40f1-a65a-4902-9dc6-fed6f6b27583" providerId="AD" clId="Web-{C45C3040-4DF2-ECED-4A5F-0DD0D48E3CF2}" dt="2024-06-04T09:25:39.358" v="51" actId="14100"/>
          <ac:picMkLst>
            <pc:docMk/>
            <pc:sldMk cId="592165009" sldId="376"/>
            <ac:picMk id="5" creationId="{A09DDC62-0640-6CF0-7BB5-C5C1A1FA958C}"/>
          </ac:picMkLst>
        </pc:picChg>
        <pc:picChg chg="del">
          <ac:chgData name="Billie-Jean Sandiford" userId="S::billiejean.sandiford@pearson.com::27ec40f1-a65a-4902-9dc6-fed6f6b27583" providerId="AD" clId="Web-{C45C3040-4DF2-ECED-4A5F-0DD0D48E3CF2}" dt="2024-06-04T09:24:50.340" v="47"/>
          <ac:picMkLst>
            <pc:docMk/>
            <pc:sldMk cId="592165009" sldId="376"/>
            <ac:picMk id="6" creationId="{A98B8C06-A478-C5DE-C6F9-838852EEDA5F}"/>
          </ac:picMkLst>
        </pc:picChg>
      </pc:sldChg>
      <pc:sldChg chg="addSp delSp modSp">
        <pc:chgData name="Billie-Jean Sandiford" userId="S::billiejean.sandiford@pearson.com::27ec40f1-a65a-4902-9dc6-fed6f6b27583" providerId="AD" clId="Web-{C45C3040-4DF2-ECED-4A5F-0DD0D48E3CF2}" dt="2024-06-04T09:28:50.380" v="54" actId="1076"/>
        <pc:sldMkLst>
          <pc:docMk/>
          <pc:sldMk cId="3821575277" sldId="378"/>
        </pc:sldMkLst>
        <pc:picChg chg="del">
          <ac:chgData name="Billie-Jean Sandiford" userId="S::billiejean.sandiford@pearson.com::27ec40f1-a65a-4902-9dc6-fed6f6b27583" providerId="AD" clId="Web-{C45C3040-4DF2-ECED-4A5F-0DD0D48E3CF2}" dt="2024-06-04T09:28:30.973" v="52"/>
          <ac:picMkLst>
            <pc:docMk/>
            <pc:sldMk cId="3821575277" sldId="378"/>
            <ac:picMk id="5" creationId="{277805E5-F853-6201-E26E-C50C50643EC3}"/>
          </ac:picMkLst>
        </pc:picChg>
        <pc:picChg chg="add mod">
          <ac:chgData name="Billie-Jean Sandiford" userId="S::billiejean.sandiford@pearson.com::27ec40f1-a65a-4902-9dc6-fed6f6b27583" providerId="AD" clId="Web-{C45C3040-4DF2-ECED-4A5F-0DD0D48E3CF2}" dt="2024-06-04T09:28:50.380" v="54" actId="1076"/>
          <ac:picMkLst>
            <pc:docMk/>
            <pc:sldMk cId="3821575277" sldId="378"/>
            <ac:picMk id="6" creationId="{1236824D-C93E-214E-4984-239C58A090D2}"/>
          </ac:picMkLst>
        </pc:picChg>
      </pc:sldChg>
      <pc:sldChg chg="addSp delSp modSp">
        <pc:chgData name="Billie-Jean Sandiford" userId="S::billiejean.sandiford@pearson.com::27ec40f1-a65a-4902-9dc6-fed6f6b27583" providerId="AD" clId="Web-{C45C3040-4DF2-ECED-4A5F-0DD0D48E3CF2}" dt="2024-06-04T09:29:40.976" v="61" actId="14100"/>
        <pc:sldMkLst>
          <pc:docMk/>
          <pc:sldMk cId="4224403560" sldId="379"/>
        </pc:sldMkLst>
        <pc:picChg chg="add mod">
          <ac:chgData name="Billie-Jean Sandiford" userId="S::billiejean.sandiford@pearson.com::27ec40f1-a65a-4902-9dc6-fed6f6b27583" providerId="AD" clId="Web-{C45C3040-4DF2-ECED-4A5F-0DD0D48E3CF2}" dt="2024-06-04T09:29:40.976" v="61" actId="14100"/>
          <ac:picMkLst>
            <pc:docMk/>
            <pc:sldMk cId="4224403560" sldId="379"/>
            <ac:picMk id="6" creationId="{2022182E-692B-838C-38D8-B50255E04B90}"/>
          </ac:picMkLst>
        </pc:picChg>
        <pc:picChg chg="del">
          <ac:chgData name="Billie-Jean Sandiford" userId="S::billiejean.sandiford@pearson.com::27ec40f1-a65a-4902-9dc6-fed6f6b27583" providerId="AD" clId="Web-{C45C3040-4DF2-ECED-4A5F-0DD0D48E3CF2}" dt="2024-06-04T09:29:15.475" v="55"/>
          <ac:picMkLst>
            <pc:docMk/>
            <pc:sldMk cId="4224403560" sldId="379"/>
            <ac:picMk id="7" creationId="{F13E49EB-CD9F-6FB1-F055-E9B74C60C541}"/>
          </ac:picMkLst>
        </pc:picChg>
      </pc:sldChg>
      <pc:sldChg chg="addSp delSp modSp">
        <pc:chgData name="Billie-Jean Sandiford" userId="S::billiejean.sandiford@pearson.com::27ec40f1-a65a-4902-9dc6-fed6f6b27583" providerId="AD" clId="Web-{C45C3040-4DF2-ECED-4A5F-0DD0D48E3CF2}" dt="2024-06-04T09:31:10.511" v="66" actId="1076"/>
        <pc:sldMkLst>
          <pc:docMk/>
          <pc:sldMk cId="2327103111" sldId="383"/>
        </pc:sldMkLst>
        <pc:picChg chg="add mod">
          <ac:chgData name="Billie-Jean Sandiford" userId="S::billiejean.sandiford@pearson.com::27ec40f1-a65a-4902-9dc6-fed6f6b27583" providerId="AD" clId="Web-{C45C3040-4DF2-ECED-4A5F-0DD0D48E3CF2}" dt="2024-06-04T09:31:10.511" v="66" actId="1076"/>
          <ac:picMkLst>
            <pc:docMk/>
            <pc:sldMk cId="2327103111" sldId="383"/>
            <ac:picMk id="5" creationId="{AD0C6BF8-C294-AE34-27FD-5B07E3A1A259}"/>
          </ac:picMkLst>
        </pc:picChg>
        <pc:picChg chg="del">
          <ac:chgData name="Billie-Jean Sandiford" userId="S::billiejean.sandiford@pearson.com::27ec40f1-a65a-4902-9dc6-fed6f6b27583" providerId="AD" clId="Web-{C45C3040-4DF2-ECED-4A5F-0DD0D48E3CF2}" dt="2024-06-04T09:29:57.102" v="62"/>
          <ac:picMkLst>
            <pc:docMk/>
            <pc:sldMk cId="2327103111" sldId="383"/>
            <ac:picMk id="9" creationId="{EF4A43EB-DB2B-BE43-3857-677172ACFC30}"/>
          </ac:picMkLst>
        </pc:picChg>
      </pc:sldChg>
      <pc:sldChg chg="addSp delSp modSp">
        <pc:chgData name="Billie-Jean Sandiford" userId="S::billiejean.sandiford@pearson.com::27ec40f1-a65a-4902-9dc6-fed6f6b27583" providerId="AD" clId="Web-{C45C3040-4DF2-ECED-4A5F-0DD0D48E3CF2}" dt="2024-06-04T09:35:43.599" v="85" actId="14100"/>
        <pc:sldMkLst>
          <pc:docMk/>
          <pc:sldMk cId="90419313" sldId="388"/>
        </pc:sldMkLst>
        <pc:spChg chg="del">
          <ac:chgData name="Billie-Jean Sandiford" userId="S::billiejean.sandiford@pearson.com::27ec40f1-a65a-4902-9dc6-fed6f6b27583" providerId="AD" clId="Web-{C45C3040-4DF2-ECED-4A5F-0DD0D48E3CF2}" dt="2024-06-04T09:31:24.370" v="67"/>
          <ac:spMkLst>
            <pc:docMk/>
            <pc:sldMk cId="90419313" sldId="388"/>
            <ac:spMk id="3" creationId="{D933BDAA-CDF9-3841-57AC-DFFD827B67C5}"/>
          </ac:spMkLst>
        </pc:spChg>
        <pc:picChg chg="del">
          <ac:chgData name="Billie-Jean Sandiford" userId="S::billiejean.sandiford@pearson.com::27ec40f1-a65a-4902-9dc6-fed6f6b27583" providerId="AD" clId="Web-{C45C3040-4DF2-ECED-4A5F-0DD0D48E3CF2}" dt="2024-06-04T09:31:45.262" v="68"/>
          <ac:picMkLst>
            <pc:docMk/>
            <pc:sldMk cId="90419313" sldId="388"/>
            <ac:picMk id="9" creationId="{720F9C3D-FD07-CDA9-DCB6-8990983A9592}"/>
          </ac:picMkLst>
        </pc:picChg>
        <pc:picChg chg="del">
          <ac:chgData name="Billie-Jean Sandiford" userId="S::billiejean.sandiford@pearson.com::27ec40f1-a65a-4902-9dc6-fed6f6b27583" providerId="AD" clId="Web-{C45C3040-4DF2-ECED-4A5F-0DD0D48E3CF2}" dt="2024-06-04T09:34:47.300" v="76"/>
          <ac:picMkLst>
            <pc:docMk/>
            <pc:sldMk cId="90419313" sldId="388"/>
            <ac:picMk id="11" creationId="{01B06946-84A6-5508-A62E-32D1385B998D}"/>
          </ac:picMkLst>
        </pc:picChg>
        <pc:picChg chg="del">
          <ac:chgData name="Billie-Jean Sandiford" userId="S::billiejean.sandiford@pearson.com::27ec40f1-a65a-4902-9dc6-fed6f6b27583" providerId="AD" clId="Web-{C45C3040-4DF2-ECED-4A5F-0DD0D48E3CF2}" dt="2024-06-04T09:34:02.486" v="71"/>
          <ac:picMkLst>
            <pc:docMk/>
            <pc:sldMk cId="90419313" sldId="388"/>
            <ac:picMk id="12" creationId="{00324A12-7ADF-7088-5063-EAA7F28A3342}"/>
          </ac:picMkLst>
        </pc:picChg>
        <pc:picChg chg="add mod">
          <ac:chgData name="Billie-Jean Sandiford" userId="S::billiejean.sandiford@pearson.com::27ec40f1-a65a-4902-9dc6-fed6f6b27583" providerId="AD" clId="Web-{C45C3040-4DF2-ECED-4A5F-0DD0D48E3CF2}" dt="2024-06-04T09:35:43.599" v="85" actId="14100"/>
          <ac:picMkLst>
            <pc:docMk/>
            <pc:sldMk cId="90419313" sldId="388"/>
            <ac:picMk id="20" creationId="{CBE41CAA-F117-D746-ECA9-B1A52DDE1D9A}"/>
          </ac:picMkLst>
        </pc:picChg>
        <pc:picChg chg="add mod">
          <ac:chgData name="Billie-Jean Sandiford" userId="S::billiejean.sandiford@pearson.com::27ec40f1-a65a-4902-9dc6-fed6f6b27583" providerId="AD" clId="Web-{C45C3040-4DF2-ECED-4A5F-0DD0D48E3CF2}" dt="2024-06-04T09:34:46.862" v="75" actId="14100"/>
          <ac:picMkLst>
            <pc:docMk/>
            <pc:sldMk cId="90419313" sldId="388"/>
            <ac:picMk id="21" creationId="{B4139288-E666-7A9B-DC4B-23FAD41270CC}"/>
          </ac:picMkLst>
        </pc:picChg>
        <pc:picChg chg="add mod">
          <ac:chgData name="Billie-Jean Sandiford" userId="S::billiejean.sandiford@pearson.com::27ec40f1-a65a-4902-9dc6-fed6f6b27583" providerId="AD" clId="Web-{C45C3040-4DF2-ECED-4A5F-0DD0D48E3CF2}" dt="2024-06-04T09:35:40.474" v="84" actId="14100"/>
          <ac:picMkLst>
            <pc:docMk/>
            <pc:sldMk cId="90419313" sldId="388"/>
            <ac:picMk id="22" creationId="{41970791-5875-E3F0-601B-6EF2B618E5D2}"/>
          </ac:picMkLst>
        </pc:picChg>
      </pc:sldChg>
      <pc:sldChg chg="addSp delSp modSp">
        <pc:chgData name="Billie-Jean Sandiford" userId="S::billiejean.sandiford@pearson.com::27ec40f1-a65a-4902-9dc6-fed6f6b27583" providerId="AD" clId="Web-{C45C3040-4DF2-ECED-4A5F-0DD0D48E3CF2}" dt="2024-06-04T09:14:54.850" v="11" actId="1076"/>
        <pc:sldMkLst>
          <pc:docMk/>
          <pc:sldMk cId="744739457" sldId="391"/>
        </pc:sldMkLst>
        <pc:picChg chg="add mod">
          <ac:chgData name="Billie-Jean Sandiford" userId="S::billiejean.sandiford@pearson.com::27ec40f1-a65a-4902-9dc6-fed6f6b27583" providerId="AD" clId="Web-{C45C3040-4DF2-ECED-4A5F-0DD0D48E3CF2}" dt="2024-06-04T09:14:54.850" v="11" actId="1076"/>
          <ac:picMkLst>
            <pc:docMk/>
            <pc:sldMk cId="744739457" sldId="391"/>
            <ac:picMk id="5" creationId="{9FC712A1-4932-E7E2-194A-357333CB4D38}"/>
          </ac:picMkLst>
        </pc:picChg>
        <pc:picChg chg="del">
          <ac:chgData name="Billie-Jean Sandiford" userId="S::billiejean.sandiford@pearson.com::27ec40f1-a65a-4902-9dc6-fed6f6b27583" providerId="AD" clId="Web-{C45C3040-4DF2-ECED-4A5F-0DD0D48E3CF2}" dt="2024-06-04T09:14:12.707" v="7"/>
          <ac:picMkLst>
            <pc:docMk/>
            <pc:sldMk cId="744739457" sldId="391"/>
            <ac:picMk id="8" creationId="{16D36B40-B138-F094-1058-1B53B5889080}"/>
          </ac:picMkLst>
        </pc:picChg>
      </pc:sldChg>
      <pc:sldChg chg="addSp delSp modSp">
        <pc:chgData name="Billie-Jean Sandiford" userId="S::billiejean.sandiford@pearson.com::27ec40f1-a65a-4902-9dc6-fed6f6b27583" providerId="AD" clId="Web-{C45C3040-4DF2-ECED-4A5F-0DD0D48E3CF2}" dt="2024-06-04T09:19:42.907" v="35" actId="1076"/>
        <pc:sldMkLst>
          <pc:docMk/>
          <pc:sldMk cId="3000986448" sldId="392"/>
        </pc:sldMkLst>
        <pc:picChg chg="add mod">
          <ac:chgData name="Billie-Jean Sandiford" userId="S::billiejean.sandiford@pearson.com::27ec40f1-a65a-4902-9dc6-fed6f6b27583" providerId="AD" clId="Web-{C45C3040-4DF2-ECED-4A5F-0DD0D48E3CF2}" dt="2024-06-04T09:19:42.907" v="35" actId="1076"/>
          <ac:picMkLst>
            <pc:docMk/>
            <pc:sldMk cId="3000986448" sldId="392"/>
            <ac:picMk id="5" creationId="{4D03B02D-17E0-3678-14F8-E3868E5455A0}"/>
          </ac:picMkLst>
        </pc:picChg>
        <pc:picChg chg="del">
          <ac:chgData name="Billie-Jean Sandiford" userId="S::billiejean.sandiford@pearson.com::27ec40f1-a65a-4902-9dc6-fed6f6b27583" providerId="AD" clId="Web-{C45C3040-4DF2-ECED-4A5F-0DD0D48E3CF2}" dt="2024-06-04T09:19:13.062" v="32"/>
          <ac:picMkLst>
            <pc:docMk/>
            <pc:sldMk cId="3000986448" sldId="392"/>
            <ac:picMk id="6" creationId="{DF833345-0967-9E26-AC69-8A82FEC053C3}"/>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6.sv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6.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88BC2F-2841-4E4A-B860-BD0F4DEF298A}" type="doc">
      <dgm:prSet loTypeId="urn:microsoft.com/office/officeart/2018/2/layout/IconVerticalSolidList" loCatId="icon" qsTypeId="urn:microsoft.com/office/officeart/2005/8/quickstyle/simple1" qsCatId="simple" csTypeId="urn:microsoft.com/office/officeart/2005/8/colors/accent2_2" csCatId="accent2" phldr="1"/>
      <dgm:spPr/>
      <dgm:t>
        <a:bodyPr rtlCol="1"/>
        <a:lstStyle/>
        <a:p>
          <a:pPr rtl="1"/>
          <a:endParaRPr lang="en-US"/>
        </a:p>
      </dgm:t>
    </dgm:pt>
    <dgm:pt modelId="{40D5D9EC-CA5C-46B1-8612-E1111FF69B3B}">
      <dgm:prSet custT="1"/>
      <dgm:spPr/>
      <dgm:t>
        <a:bodyPr rtlCol="1"/>
        <a:lstStyle/>
        <a:p>
          <a:pPr rtl="1"/>
          <a:r>
            <a:rPr lang="ar" sz="2400" b="0" dirty="0">
              <a:latin typeface="Sakkal Majalla" panose="02000000000000000000" pitchFamily="2" charset="-78"/>
              <a:cs typeface="Sakkal Majalla" panose="02000000000000000000" pitchFamily="2" charset="-78"/>
            </a:rPr>
            <a:t>الأصول المتداولة</a:t>
          </a:r>
          <a:endParaRPr lang="en-US" sz="2400" b="0" dirty="0">
            <a:latin typeface="Sakkal Majalla" panose="02000000000000000000" pitchFamily="2" charset="-78"/>
            <a:cs typeface="Sakkal Majalla" panose="02000000000000000000" pitchFamily="2" charset="-78"/>
          </a:endParaRPr>
        </a:p>
      </dgm:t>
    </dgm:pt>
    <dgm:pt modelId="{54EB8DEA-4F8E-4B4E-86A2-32A145F6DF4C}" type="parTrans" cxnId="{C444C9B9-2514-4AF3-88A7-1AC9224174CF}">
      <dgm:prSet/>
      <dgm:spPr/>
      <dgm:t>
        <a:bodyPr rtlCol="1"/>
        <a:lstStyle/>
        <a:p>
          <a:pPr rtl="1"/>
          <a:endParaRPr lang="en-US" sz="2400">
            <a:latin typeface="Sakkal Majalla" panose="02000000000000000000" pitchFamily="2" charset="-78"/>
            <a:cs typeface="Sakkal Majalla" panose="02000000000000000000" pitchFamily="2" charset="-78"/>
          </a:endParaRPr>
        </a:p>
      </dgm:t>
    </dgm:pt>
    <dgm:pt modelId="{6A4FE4B4-85AE-4FAA-8364-E0C7DBAE8990}" type="sibTrans" cxnId="{C444C9B9-2514-4AF3-88A7-1AC9224174CF}">
      <dgm:prSet/>
      <dgm:spPr/>
      <dgm:t>
        <a:bodyPr rtlCol="1"/>
        <a:lstStyle/>
        <a:p>
          <a:pPr rtl="1"/>
          <a:endParaRPr lang="en-US" sz="2400">
            <a:latin typeface="Sakkal Majalla" panose="02000000000000000000" pitchFamily="2" charset="-78"/>
            <a:cs typeface="Sakkal Majalla" panose="02000000000000000000" pitchFamily="2" charset="-78"/>
          </a:endParaRPr>
        </a:p>
      </dgm:t>
    </dgm:pt>
    <dgm:pt modelId="{860B60E0-4726-4C37-BBF2-83050C5E40CD}">
      <dgm:prSet custT="1"/>
      <dgm:spPr/>
      <dgm:t>
        <a:bodyPr rtlCol="1"/>
        <a:lstStyle/>
        <a:p>
          <a:pPr rtl="1"/>
          <a:r>
            <a:rPr lang="ar" sz="2400" dirty="0">
              <a:latin typeface="Sakkal Majalla" panose="02000000000000000000" pitchFamily="2" charset="-78"/>
              <a:cs typeface="Sakkal Majalla" panose="02000000000000000000" pitchFamily="2" charset="-78"/>
            </a:rPr>
            <a:t>الدفع النقدي</a:t>
          </a:r>
          <a:endParaRPr lang="en-US" sz="2400" dirty="0">
            <a:latin typeface="Sakkal Majalla" panose="02000000000000000000" pitchFamily="2" charset="-78"/>
            <a:cs typeface="Sakkal Majalla" panose="02000000000000000000" pitchFamily="2" charset="-78"/>
          </a:endParaRPr>
        </a:p>
      </dgm:t>
    </dgm:pt>
    <dgm:pt modelId="{133F0719-6672-4FFA-83DF-D34954A4C6C4}" type="parTrans" cxnId="{BF1E83D4-293B-4453-A8C2-BC89FDE3F4D3}">
      <dgm:prSet/>
      <dgm:spPr/>
      <dgm:t>
        <a:bodyPr rtlCol="1"/>
        <a:lstStyle/>
        <a:p>
          <a:pPr rtl="1"/>
          <a:endParaRPr lang="en-US" sz="2400">
            <a:latin typeface="Sakkal Majalla" panose="02000000000000000000" pitchFamily="2" charset="-78"/>
            <a:cs typeface="Sakkal Majalla" panose="02000000000000000000" pitchFamily="2" charset="-78"/>
          </a:endParaRPr>
        </a:p>
      </dgm:t>
    </dgm:pt>
    <dgm:pt modelId="{0E10C721-A096-470B-94A4-2C665CFECB21}" type="sibTrans" cxnId="{BF1E83D4-293B-4453-A8C2-BC89FDE3F4D3}">
      <dgm:prSet/>
      <dgm:spPr/>
      <dgm:t>
        <a:bodyPr rtlCol="1"/>
        <a:lstStyle/>
        <a:p>
          <a:pPr rtl="1"/>
          <a:endParaRPr lang="en-US" sz="2400">
            <a:latin typeface="Sakkal Majalla" panose="02000000000000000000" pitchFamily="2" charset="-78"/>
            <a:cs typeface="Sakkal Majalla" panose="02000000000000000000" pitchFamily="2" charset="-78"/>
          </a:endParaRPr>
        </a:p>
      </dgm:t>
    </dgm:pt>
    <dgm:pt modelId="{20EFAF5A-8707-4B4C-853B-71DC5793ED55}">
      <dgm:prSet custT="1"/>
      <dgm:spPr/>
      <dgm:t>
        <a:bodyPr rtlCol="1"/>
        <a:lstStyle/>
        <a:p>
          <a:pPr rtl="1"/>
          <a:r>
            <a:rPr lang="ar" sz="2400" dirty="0">
              <a:latin typeface="Sakkal Majalla" panose="02000000000000000000" pitchFamily="2" charset="-78"/>
              <a:cs typeface="Sakkal Majalla" panose="02000000000000000000" pitchFamily="2" charset="-78"/>
            </a:rPr>
            <a:t>المخزون</a:t>
          </a:r>
          <a:endParaRPr lang="en-US" sz="2400" dirty="0">
            <a:latin typeface="Sakkal Majalla" panose="02000000000000000000" pitchFamily="2" charset="-78"/>
            <a:cs typeface="Sakkal Majalla" panose="02000000000000000000" pitchFamily="2" charset="-78"/>
          </a:endParaRPr>
        </a:p>
      </dgm:t>
    </dgm:pt>
    <dgm:pt modelId="{2E58B029-8493-4E5C-A8D9-86F4F7B12EFE}" type="parTrans" cxnId="{83700A74-28D6-45CE-845F-240BDE13A3E7}">
      <dgm:prSet/>
      <dgm:spPr/>
      <dgm:t>
        <a:bodyPr rtlCol="1"/>
        <a:lstStyle/>
        <a:p>
          <a:pPr rtl="1"/>
          <a:endParaRPr lang="en-US" sz="2400">
            <a:latin typeface="Sakkal Majalla" panose="02000000000000000000" pitchFamily="2" charset="-78"/>
            <a:cs typeface="Sakkal Majalla" panose="02000000000000000000" pitchFamily="2" charset="-78"/>
          </a:endParaRPr>
        </a:p>
      </dgm:t>
    </dgm:pt>
    <dgm:pt modelId="{CAA8BF99-CADC-49DF-AD8F-3AC36E0896EC}" type="sibTrans" cxnId="{83700A74-28D6-45CE-845F-240BDE13A3E7}">
      <dgm:prSet/>
      <dgm:spPr/>
      <dgm:t>
        <a:bodyPr rtlCol="1"/>
        <a:lstStyle/>
        <a:p>
          <a:pPr rtl="1"/>
          <a:endParaRPr lang="en-US" sz="2400">
            <a:latin typeface="Sakkal Majalla" panose="02000000000000000000" pitchFamily="2" charset="-78"/>
            <a:cs typeface="Sakkal Majalla" panose="02000000000000000000" pitchFamily="2" charset="-78"/>
          </a:endParaRPr>
        </a:p>
      </dgm:t>
    </dgm:pt>
    <dgm:pt modelId="{9EA1F276-4F9C-4A8B-922C-A9ECA85641DC}">
      <dgm:prSet custT="1"/>
      <dgm:spPr/>
      <dgm:t>
        <a:bodyPr rtlCol="1"/>
        <a:lstStyle/>
        <a:p>
          <a:pPr rtl="1"/>
          <a:r>
            <a:rPr lang="ar" sz="2400" dirty="0">
              <a:latin typeface="Sakkal Majalla" panose="02000000000000000000" pitchFamily="2" charset="-78"/>
              <a:cs typeface="Sakkal Majalla" panose="02000000000000000000" pitchFamily="2" charset="-78"/>
            </a:rPr>
            <a:t>الحسابات المدينة</a:t>
          </a:r>
          <a:endParaRPr lang="en-US" sz="2400" dirty="0">
            <a:latin typeface="Sakkal Majalla" panose="02000000000000000000" pitchFamily="2" charset="-78"/>
            <a:cs typeface="Sakkal Majalla" panose="02000000000000000000" pitchFamily="2" charset="-78"/>
          </a:endParaRPr>
        </a:p>
      </dgm:t>
    </dgm:pt>
    <dgm:pt modelId="{5C3BB2C3-083C-433F-A02E-81BC7AAB3D69}" type="parTrans" cxnId="{70E43FED-28EA-4C8F-9652-A65447A50170}">
      <dgm:prSet/>
      <dgm:spPr/>
      <dgm:t>
        <a:bodyPr rtlCol="1"/>
        <a:lstStyle/>
        <a:p>
          <a:pPr rtl="1"/>
          <a:endParaRPr lang="en-US" sz="2400">
            <a:latin typeface="Sakkal Majalla" panose="02000000000000000000" pitchFamily="2" charset="-78"/>
            <a:cs typeface="Sakkal Majalla" panose="02000000000000000000" pitchFamily="2" charset="-78"/>
          </a:endParaRPr>
        </a:p>
      </dgm:t>
    </dgm:pt>
    <dgm:pt modelId="{26EA0FA4-9A4F-4E0A-8014-96D89970D8F7}" type="sibTrans" cxnId="{70E43FED-28EA-4C8F-9652-A65447A50170}">
      <dgm:prSet/>
      <dgm:spPr/>
      <dgm:t>
        <a:bodyPr rtlCol="1"/>
        <a:lstStyle/>
        <a:p>
          <a:pPr rtl="1"/>
          <a:endParaRPr lang="en-US" sz="2400">
            <a:latin typeface="Sakkal Majalla" panose="02000000000000000000" pitchFamily="2" charset="-78"/>
            <a:cs typeface="Sakkal Majalla" panose="02000000000000000000" pitchFamily="2" charset="-78"/>
          </a:endParaRPr>
        </a:p>
      </dgm:t>
    </dgm:pt>
    <dgm:pt modelId="{5CE93651-8A1B-4D46-A7BC-CF64E2360E3B}" type="pres">
      <dgm:prSet presAssocID="{0188BC2F-2841-4E4A-B860-BD0F4DEF298A}" presName="root" presStyleCnt="0">
        <dgm:presLayoutVars>
          <dgm:dir/>
          <dgm:resizeHandles val="exact"/>
        </dgm:presLayoutVars>
      </dgm:prSet>
      <dgm:spPr/>
    </dgm:pt>
    <dgm:pt modelId="{A5958097-DF73-4B6F-9B12-B41473D4EF55}" type="pres">
      <dgm:prSet presAssocID="{40D5D9EC-CA5C-46B1-8612-E1111FF69B3B}" presName="compNode" presStyleCnt="0"/>
      <dgm:spPr/>
    </dgm:pt>
    <dgm:pt modelId="{D8B1EE7C-E4CB-4BCC-8833-2183E2ABEBCE}" type="pres">
      <dgm:prSet presAssocID="{40D5D9EC-CA5C-46B1-8612-E1111FF69B3B}" presName="bgRect" presStyleLbl="bgShp" presStyleIdx="0" presStyleCnt="4" custFlipHor="1"/>
      <dgm:spPr/>
    </dgm:pt>
    <dgm:pt modelId="{086620FD-0B83-4573-8590-A9D81A5714A7}" type="pres">
      <dgm:prSet presAssocID="{40D5D9EC-CA5C-46B1-8612-E1111FF69B3B}" presName="iconRect" presStyleLbl="node1" presStyleIdx="0" presStyleCnt="4" custFlipHor="0" custLinFactX="300000" custLinFactNeighborX="362857"/>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x"/>
        </a:ext>
      </dgm:extLst>
    </dgm:pt>
    <dgm:pt modelId="{C119FECE-FCA3-4C24-9D98-1CCCC6299C54}" type="pres">
      <dgm:prSet presAssocID="{40D5D9EC-CA5C-46B1-8612-E1111FF69B3B}" presName="spaceRect" presStyleCnt="0"/>
      <dgm:spPr/>
    </dgm:pt>
    <dgm:pt modelId="{45BCFEDF-3253-4502-923B-0839EE66A3D8}" type="pres">
      <dgm:prSet presAssocID="{40D5D9EC-CA5C-46B1-8612-E1111FF69B3B}" presName="parTx" presStyleLbl="revTx" presStyleIdx="0" presStyleCnt="4" custFlipHor="1" custLinFactNeighborX="-32180">
        <dgm:presLayoutVars>
          <dgm:chMax val="0"/>
          <dgm:chPref val="0"/>
        </dgm:presLayoutVars>
      </dgm:prSet>
      <dgm:spPr/>
    </dgm:pt>
    <dgm:pt modelId="{09DB79AD-CB1C-48FB-8E75-FBDC677AFFF2}" type="pres">
      <dgm:prSet presAssocID="{6A4FE4B4-85AE-4FAA-8364-E0C7DBAE8990}" presName="sibTrans" presStyleCnt="0"/>
      <dgm:spPr/>
    </dgm:pt>
    <dgm:pt modelId="{87C43822-6DFB-45E9-80E2-F05A082062DE}" type="pres">
      <dgm:prSet presAssocID="{860B60E0-4726-4C37-BBF2-83050C5E40CD}" presName="compNode" presStyleCnt="0"/>
      <dgm:spPr/>
    </dgm:pt>
    <dgm:pt modelId="{167C6F88-AF82-4E55-9EC5-69E1AD3A8D28}" type="pres">
      <dgm:prSet presAssocID="{860B60E0-4726-4C37-BBF2-83050C5E40CD}" presName="bgRect" presStyleLbl="bgShp" presStyleIdx="1" presStyleCnt="4" custFlipHor="1" custLinFactNeighborX="-17905"/>
      <dgm:spPr/>
    </dgm:pt>
    <dgm:pt modelId="{0B8A27AA-20A2-483E-A9CF-AE718E26724A}" type="pres">
      <dgm:prSet presAssocID="{860B60E0-4726-4C37-BBF2-83050C5E40CD}" presName="iconRect" presStyleLbl="node1" presStyleIdx="1" presStyleCnt="4" custFlipHor="1" custLinFactX="300000" custLinFactNeighborX="362857"/>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gister"/>
        </a:ext>
      </dgm:extLst>
    </dgm:pt>
    <dgm:pt modelId="{A96B9E3B-6D33-43F4-8DE2-0988DF6FB5A9}" type="pres">
      <dgm:prSet presAssocID="{860B60E0-4726-4C37-BBF2-83050C5E40CD}" presName="spaceRect" presStyleCnt="0"/>
      <dgm:spPr/>
    </dgm:pt>
    <dgm:pt modelId="{6EBFADB6-C172-4667-939F-3C8CA60F0921}" type="pres">
      <dgm:prSet presAssocID="{860B60E0-4726-4C37-BBF2-83050C5E40CD}" presName="parTx" presStyleLbl="revTx" presStyleIdx="1" presStyleCnt="4" custLinFactNeighborX="-37494">
        <dgm:presLayoutVars>
          <dgm:chMax val="0"/>
          <dgm:chPref val="0"/>
        </dgm:presLayoutVars>
      </dgm:prSet>
      <dgm:spPr/>
    </dgm:pt>
    <dgm:pt modelId="{B3476F16-D3D5-4122-A6AB-5A4960EEFA4D}" type="pres">
      <dgm:prSet presAssocID="{0E10C721-A096-470B-94A4-2C665CFECB21}" presName="sibTrans" presStyleCnt="0"/>
      <dgm:spPr/>
    </dgm:pt>
    <dgm:pt modelId="{B1D8A883-4C60-4148-8ECE-66FE3622A4FE}" type="pres">
      <dgm:prSet presAssocID="{20EFAF5A-8707-4B4C-853B-71DC5793ED55}" presName="compNode" presStyleCnt="0"/>
      <dgm:spPr/>
    </dgm:pt>
    <dgm:pt modelId="{7E82EACE-93B5-4035-9BD3-8B2F01D6092A}" type="pres">
      <dgm:prSet presAssocID="{20EFAF5A-8707-4B4C-853B-71DC5793ED55}" presName="bgRect" presStyleLbl="bgShp" presStyleIdx="2" presStyleCnt="4" custFlipHor="1" custLinFactNeighborX="-223"/>
      <dgm:spPr/>
    </dgm:pt>
    <dgm:pt modelId="{66C8122B-0E90-45A5-8F7B-2329DD30F8E9}" type="pres">
      <dgm:prSet presAssocID="{20EFAF5A-8707-4B4C-853B-71DC5793ED55}" presName="iconRect" presStyleLbl="node1" presStyleIdx="2" presStyleCnt="4" custFlipHor="1" custLinFactX="300000" custLinFactNeighborX="370438"/>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D8C71CB8-4A67-4D62-9C87-3382244D7DAF}" type="pres">
      <dgm:prSet presAssocID="{20EFAF5A-8707-4B4C-853B-71DC5793ED55}" presName="spaceRect" presStyleCnt="0"/>
      <dgm:spPr/>
    </dgm:pt>
    <dgm:pt modelId="{C2531E2A-7F51-4464-A1AA-1524CCC3D991}" type="pres">
      <dgm:prSet presAssocID="{20EFAF5A-8707-4B4C-853B-71DC5793ED55}" presName="parTx" presStyleLbl="revTx" presStyleIdx="2" presStyleCnt="4" custLinFactNeighborX="-32770">
        <dgm:presLayoutVars>
          <dgm:chMax val="0"/>
          <dgm:chPref val="0"/>
        </dgm:presLayoutVars>
      </dgm:prSet>
      <dgm:spPr/>
    </dgm:pt>
    <dgm:pt modelId="{500B8E4E-1C9C-4F13-BC76-FEEE75E524BF}" type="pres">
      <dgm:prSet presAssocID="{CAA8BF99-CADC-49DF-AD8F-3AC36E0896EC}" presName="sibTrans" presStyleCnt="0"/>
      <dgm:spPr/>
    </dgm:pt>
    <dgm:pt modelId="{4D214BA8-9C3F-469A-A0C2-B4A483DE1F42}" type="pres">
      <dgm:prSet presAssocID="{9EA1F276-4F9C-4A8B-922C-A9ECA85641DC}" presName="compNode" presStyleCnt="0"/>
      <dgm:spPr/>
    </dgm:pt>
    <dgm:pt modelId="{73279539-4BC2-459E-B3C1-E2A91F1A58BC}" type="pres">
      <dgm:prSet presAssocID="{9EA1F276-4F9C-4A8B-922C-A9ECA85641DC}" presName="bgRect" presStyleLbl="bgShp" presStyleIdx="3" presStyleCnt="4" custLinFactNeighborX="223"/>
      <dgm:spPr/>
    </dgm:pt>
    <dgm:pt modelId="{F5E3A47A-9425-4FCD-8A19-9A18451583C8}" type="pres">
      <dgm:prSet presAssocID="{9EA1F276-4F9C-4A8B-922C-A9ECA85641DC}" presName="iconRect" presStyleLbl="node1" presStyleIdx="3" presStyleCnt="4" custFlipHor="0" custLinFactX="300000" custLinFactNeighborX="35134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179C63B-04DB-4617-B482-96BC985E2F54}" type="pres">
      <dgm:prSet presAssocID="{9EA1F276-4F9C-4A8B-922C-A9ECA85641DC}" presName="spaceRect" presStyleCnt="0"/>
      <dgm:spPr/>
    </dgm:pt>
    <dgm:pt modelId="{7DDC2ABB-0DB5-42E8-8106-8604DB14CC75}" type="pres">
      <dgm:prSet presAssocID="{9EA1F276-4F9C-4A8B-922C-A9ECA85641DC}" presName="parTx" presStyleLbl="revTx" presStyleIdx="3" presStyleCnt="4" custLinFactNeighborX="-32753">
        <dgm:presLayoutVars>
          <dgm:chMax val="0"/>
          <dgm:chPref val="0"/>
        </dgm:presLayoutVars>
      </dgm:prSet>
      <dgm:spPr/>
    </dgm:pt>
  </dgm:ptLst>
  <dgm:cxnLst>
    <dgm:cxn modelId="{B4422C26-CEE8-4F0D-8D81-692D6ED91C2C}" type="presOf" srcId="{9EA1F276-4F9C-4A8B-922C-A9ECA85641DC}" destId="{7DDC2ABB-0DB5-42E8-8106-8604DB14CC75}" srcOrd="0" destOrd="0" presId="urn:microsoft.com/office/officeart/2018/2/layout/IconVerticalSolidList"/>
    <dgm:cxn modelId="{4F1DCF5D-B0F9-4B35-B138-3C44EC6EBAF4}" type="presOf" srcId="{0188BC2F-2841-4E4A-B860-BD0F4DEF298A}" destId="{5CE93651-8A1B-4D46-A7BC-CF64E2360E3B}" srcOrd="0" destOrd="0" presId="urn:microsoft.com/office/officeart/2018/2/layout/IconVerticalSolidList"/>
    <dgm:cxn modelId="{83700A74-28D6-45CE-845F-240BDE13A3E7}" srcId="{0188BC2F-2841-4E4A-B860-BD0F4DEF298A}" destId="{20EFAF5A-8707-4B4C-853B-71DC5793ED55}" srcOrd="2" destOrd="0" parTransId="{2E58B029-8493-4E5C-A8D9-86F4F7B12EFE}" sibTransId="{CAA8BF99-CADC-49DF-AD8F-3AC36E0896EC}"/>
    <dgm:cxn modelId="{C888F38C-7133-447E-BCCD-24BBCF98BA0C}" type="presOf" srcId="{860B60E0-4726-4C37-BBF2-83050C5E40CD}" destId="{6EBFADB6-C172-4667-939F-3C8CA60F0921}" srcOrd="0" destOrd="0" presId="urn:microsoft.com/office/officeart/2018/2/layout/IconVerticalSolidList"/>
    <dgm:cxn modelId="{C444C9B9-2514-4AF3-88A7-1AC9224174CF}" srcId="{0188BC2F-2841-4E4A-B860-BD0F4DEF298A}" destId="{40D5D9EC-CA5C-46B1-8612-E1111FF69B3B}" srcOrd="0" destOrd="0" parTransId="{54EB8DEA-4F8E-4B4E-86A2-32A145F6DF4C}" sibTransId="{6A4FE4B4-85AE-4FAA-8364-E0C7DBAE8990}"/>
    <dgm:cxn modelId="{3A62CDBD-0F76-4D78-AE54-31D10A8E2716}" type="presOf" srcId="{20EFAF5A-8707-4B4C-853B-71DC5793ED55}" destId="{C2531E2A-7F51-4464-A1AA-1524CCC3D991}" srcOrd="0" destOrd="0" presId="urn:microsoft.com/office/officeart/2018/2/layout/IconVerticalSolidList"/>
    <dgm:cxn modelId="{BF1E83D4-293B-4453-A8C2-BC89FDE3F4D3}" srcId="{0188BC2F-2841-4E4A-B860-BD0F4DEF298A}" destId="{860B60E0-4726-4C37-BBF2-83050C5E40CD}" srcOrd="1" destOrd="0" parTransId="{133F0719-6672-4FFA-83DF-D34954A4C6C4}" sibTransId="{0E10C721-A096-470B-94A4-2C665CFECB21}"/>
    <dgm:cxn modelId="{70E43FED-28EA-4C8F-9652-A65447A50170}" srcId="{0188BC2F-2841-4E4A-B860-BD0F4DEF298A}" destId="{9EA1F276-4F9C-4A8B-922C-A9ECA85641DC}" srcOrd="3" destOrd="0" parTransId="{5C3BB2C3-083C-433F-A02E-81BC7AAB3D69}" sibTransId="{26EA0FA4-9A4F-4E0A-8014-96D89970D8F7}"/>
    <dgm:cxn modelId="{7E74C7F3-B4C6-482D-B7C8-3E3A59A386A8}" type="presOf" srcId="{40D5D9EC-CA5C-46B1-8612-E1111FF69B3B}" destId="{45BCFEDF-3253-4502-923B-0839EE66A3D8}" srcOrd="0" destOrd="0" presId="urn:microsoft.com/office/officeart/2018/2/layout/IconVerticalSolidList"/>
    <dgm:cxn modelId="{A02A4F6F-E39B-48A8-AE60-422A3126A8E3}" type="presParOf" srcId="{5CE93651-8A1B-4D46-A7BC-CF64E2360E3B}" destId="{A5958097-DF73-4B6F-9B12-B41473D4EF55}" srcOrd="0" destOrd="0" presId="urn:microsoft.com/office/officeart/2018/2/layout/IconVerticalSolidList"/>
    <dgm:cxn modelId="{B9A1C356-A81E-4D60-AF56-D4AA056B2684}" type="presParOf" srcId="{A5958097-DF73-4B6F-9B12-B41473D4EF55}" destId="{D8B1EE7C-E4CB-4BCC-8833-2183E2ABEBCE}" srcOrd="0" destOrd="0" presId="urn:microsoft.com/office/officeart/2018/2/layout/IconVerticalSolidList"/>
    <dgm:cxn modelId="{2C118B69-DC1E-4800-A93D-D39A7307D593}" type="presParOf" srcId="{A5958097-DF73-4B6F-9B12-B41473D4EF55}" destId="{086620FD-0B83-4573-8590-A9D81A5714A7}" srcOrd="1" destOrd="0" presId="urn:microsoft.com/office/officeart/2018/2/layout/IconVerticalSolidList"/>
    <dgm:cxn modelId="{1329A551-4D6D-482F-9C23-A02078CE5BD5}" type="presParOf" srcId="{A5958097-DF73-4B6F-9B12-B41473D4EF55}" destId="{C119FECE-FCA3-4C24-9D98-1CCCC6299C54}" srcOrd="2" destOrd="0" presId="urn:microsoft.com/office/officeart/2018/2/layout/IconVerticalSolidList"/>
    <dgm:cxn modelId="{EAA70A25-BDC1-4AC5-A4B1-59EEEF202C9C}" type="presParOf" srcId="{A5958097-DF73-4B6F-9B12-B41473D4EF55}" destId="{45BCFEDF-3253-4502-923B-0839EE66A3D8}" srcOrd="3" destOrd="0" presId="urn:microsoft.com/office/officeart/2018/2/layout/IconVerticalSolidList"/>
    <dgm:cxn modelId="{3E070165-AF7A-403B-9D55-D9A1E21588F6}" type="presParOf" srcId="{5CE93651-8A1B-4D46-A7BC-CF64E2360E3B}" destId="{09DB79AD-CB1C-48FB-8E75-FBDC677AFFF2}" srcOrd="1" destOrd="0" presId="urn:microsoft.com/office/officeart/2018/2/layout/IconVerticalSolidList"/>
    <dgm:cxn modelId="{C12B83F0-40FE-4DD3-8B38-5A30E5AFF600}" type="presParOf" srcId="{5CE93651-8A1B-4D46-A7BC-CF64E2360E3B}" destId="{87C43822-6DFB-45E9-80E2-F05A082062DE}" srcOrd="2" destOrd="0" presId="urn:microsoft.com/office/officeart/2018/2/layout/IconVerticalSolidList"/>
    <dgm:cxn modelId="{14DBEC8F-142E-4D00-AD13-5EA866537E8C}" type="presParOf" srcId="{87C43822-6DFB-45E9-80E2-F05A082062DE}" destId="{167C6F88-AF82-4E55-9EC5-69E1AD3A8D28}" srcOrd="0" destOrd="0" presId="urn:microsoft.com/office/officeart/2018/2/layout/IconVerticalSolidList"/>
    <dgm:cxn modelId="{B0CBCFB6-BE21-4439-9CD1-BCE797896027}" type="presParOf" srcId="{87C43822-6DFB-45E9-80E2-F05A082062DE}" destId="{0B8A27AA-20A2-483E-A9CF-AE718E26724A}" srcOrd="1" destOrd="0" presId="urn:microsoft.com/office/officeart/2018/2/layout/IconVerticalSolidList"/>
    <dgm:cxn modelId="{5A75ECA0-B9A3-4065-A547-05905A151F4D}" type="presParOf" srcId="{87C43822-6DFB-45E9-80E2-F05A082062DE}" destId="{A96B9E3B-6D33-43F4-8DE2-0988DF6FB5A9}" srcOrd="2" destOrd="0" presId="urn:microsoft.com/office/officeart/2018/2/layout/IconVerticalSolidList"/>
    <dgm:cxn modelId="{BDDC4659-F71A-4E38-BB53-F5286A947324}" type="presParOf" srcId="{87C43822-6DFB-45E9-80E2-F05A082062DE}" destId="{6EBFADB6-C172-4667-939F-3C8CA60F0921}" srcOrd="3" destOrd="0" presId="urn:microsoft.com/office/officeart/2018/2/layout/IconVerticalSolidList"/>
    <dgm:cxn modelId="{56C21DC4-B381-4B84-AD4B-011DF38ED151}" type="presParOf" srcId="{5CE93651-8A1B-4D46-A7BC-CF64E2360E3B}" destId="{B3476F16-D3D5-4122-A6AB-5A4960EEFA4D}" srcOrd="3" destOrd="0" presId="urn:microsoft.com/office/officeart/2018/2/layout/IconVerticalSolidList"/>
    <dgm:cxn modelId="{1FACD5C2-9E37-4716-8512-EE13C0AB97A0}" type="presParOf" srcId="{5CE93651-8A1B-4D46-A7BC-CF64E2360E3B}" destId="{B1D8A883-4C60-4148-8ECE-66FE3622A4FE}" srcOrd="4" destOrd="0" presId="urn:microsoft.com/office/officeart/2018/2/layout/IconVerticalSolidList"/>
    <dgm:cxn modelId="{61403041-EDEA-4A17-ADE4-5E9328F0C902}" type="presParOf" srcId="{B1D8A883-4C60-4148-8ECE-66FE3622A4FE}" destId="{7E82EACE-93B5-4035-9BD3-8B2F01D6092A}" srcOrd="0" destOrd="0" presId="urn:microsoft.com/office/officeart/2018/2/layout/IconVerticalSolidList"/>
    <dgm:cxn modelId="{108526D6-27FB-48E5-8A3F-0642F6BC3DD3}" type="presParOf" srcId="{B1D8A883-4C60-4148-8ECE-66FE3622A4FE}" destId="{66C8122B-0E90-45A5-8F7B-2329DD30F8E9}" srcOrd="1" destOrd="0" presId="urn:microsoft.com/office/officeart/2018/2/layout/IconVerticalSolidList"/>
    <dgm:cxn modelId="{D8CE1B8F-044B-4C8B-8297-37310DA12604}" type="presParOf" srcId="{B1D8A883-4C60-4148-8ECE-66FE3622A4FE}" destId="{D8C71CB8-4A67-4D62-9C87-3382244D7DAF}" srcOrd="2" destOrd="0" presId="urn:microsoft.com/office/officeart/2018/2/layout/IconVerticalSolidList"/>
    <dgm:cxn modelId="{39E09DE2-C726-4AEF-AF49-B5CF49D3B81E}" type="presParOf" srcId="{B1D8A883-4C60-4148-8ECE-66FE3622A4FE}" destId="{C2531E2A-7F51-4464-A1AA-1524CCC3D991}" srcOrd="3" destOrd="0" presId="urn:microsoft.com/office/officeart/2018/2/layout/IconVerticalSolidList"/>
    <dgm:cxn modelId="{902C78E1-3071-445B-9E03-A66709E9C035}" type="presParOf" srcId="{5CE93651-8A1B-4D46-A7BC-CF64E2360E3B}" destId="{500B8E4E-1C9C-4F13-BC76-FEEE75E524BF}" srcOrd="5" destOrd="0" presId="urn:microsoft.com/office/officeart/2018/2/layout/IconVerticalSolidList"/>
    <dgm:cxn modelId="{93D4B198-DEF6-47D6-8061-6F6E2C46D2D2}" type="presParOf" srcId="{5CE93651-8A1B-4D46-A7BC-CF64E2360E3B}" destId="{4D214BA8-9C3F-469A-A0C2-B4A483DE1F42}" srcOrd="6" destOrd="0" presId="urn:microsoft.com/office/officeart/2018/2/layout/IconVerticalSolidList"/>
    <dgm:cxn modelId="{961A6ACB-06DF-4F26-AA34-B48101872B23}" type="presParOf" srcId="{4D214BA8-9C3F-469A-A0C2-B4A483DE1F42}" destId="{73279539-4BC2-459E-B3C1-E2A91F1A58BC}" srcOrd="0" destOrd="0" presId="urn:microsoft.com/office/officeart/2018/2/layout/IconVerticalSolidList"/>
    <dgm:cxn modelId="{16F0F52D-92A7-4E88-83F3-0A39FF53D9D2}" type="presParOf" srcId="{4D214BA8-9C3F-469A-A0C2-B4A483DE1F42}" destId="{F5E3A47A-9425-4FCD-8A19-9A18451583C8}" srcOrd="1" destOrd="0" presId="urn:microsoft.com/office/officeart/2018/2/layout/IconVerticalSolidList"/>
    <dgm:cxn modelId="{02D8311E-2BF7-4F4D-9106-8B04139777DB}" type="presParOf" srcId="{4D214BA8-9C3F-469A-A0C2-B4A483DE1F42}" destId="{E179C63B-04DB-4617-B482-96BC985E2F54}" srcOrd="2" destOrd="0" presId="urn:microsoft.com/office/officeart/2018/2/layout/IconVerticalSolidList"/>
    <dgm:cxn modelId="{A062E51B-B89E-4729-8AFB-FD175654C11F}" type="presParOf" srcId="{4D214BA8-9C3F-469A-A0C2-B4A483DE1F42}" destId="{7DDC2ABB-0DB5-42E8-8106-8604DB14CC7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DD98AC-B8BF-4A1B-8AC7-1ADD0391F23E}" type="doc">
      <dgm:prSet loTypeId="urn:microsoft.com/office/officeart/2018/2/layout/IconLabelList" loCatId="icon" qsTypeId="urn:microsoft.com/office/officeart/2005/8/quickstyle/simple1" qsCatId="simple" csTypeId="urn:microsoft.com/office/officeart/2005/8/colors/accent2_2" csCatId="accent2" phldr="1"/>
      <dgm:spPr/>
      <dgm:t>
        <a:bodyPr rtlCol="1"/>
        <a:lstStyle/>
        <a:p>
          <a:pPr rtl="1"/>
          <a:endParaRPr lang="en-US"/>
        </a:p>
      </dgm:t>
    </dgm:pt>
    <dgm:pt modelId="{72EFC973-AB81-4DFC-8427-54A00390CDBF}">
      <dgm:prSet custT="1"/>
      <dgm:spPr/>
      <dgm:t>
        <a:bodyPr rtlCol="1"/>
        <a:lstStyle/>
        <a:p>
          <a:pPr rtl="1"/>
          <a:r>
            <a:rPr lang="ar" sz="1300">
              <a:latin typeface="Sakkal Majalla" panose="02000000000000000000" pitchFamily="2" charset="-78"/>
              <a:cs typeface="Sakkal Majalla" panose="02000000000000000000" pitchFamily="2" charset="-78"/>
            </a:rPr>
            <a:t>الأصول المتداولة = $425</a:t>
          </a:r>
          <a:endParaRPr lang="en-US" sz="1300">
            <a:latin typeface="Sakkal Majalla" panose="02000000000000000000" pitchFamily="2" charset="-78"/>
            <a:cs typeface="Sakkal Majalla" panose="02000000000000000000" pitchFamily="2" charset="-78"/>
          </a:endParaRPr>
        </a:p>
      </dgm:t>
    </dgm:pt>
    <dgm:pt modelId="{E2D5CACA-8171-418B-AF80-61A40A840A16}" type="parTrans" cxnId="{602DE4D2-C432-42A7-B8EC-A6660F593860}">
      <dgm:prSet/>
      <dgm:spPr/>
      <dgm:t>
        <a:bodyPr rtlCol="1"/>
        <a:lstStyle/>
        <a:p>
          <a:pPr rtl="1"/>
          <a:endParaRPr lang="en-US" sz="1300">
            <a:latin typeface="Sakkal Majalla" panose="02000000000000000000" pitchFamily="2" charset="-78"/>
            <a:cs typeface="Sakkal Majalla" panose="02000000000000000000" pitchFamily="2" charset="-78"/>
          </a:endParaRPr>
        </a:p>
      </dgm:t>
    </dgm:pt>
    <dgm:pt modelId="{62ABA518-743E-4F80-98D9-6E1AA16D044E}" type="sibTrans" cxnId="{602DE4D2-C432-42A7-B8EC-A6660F593860}">
      <dgm:prSet/>
      <dgm:spPr/>
      <dgm:t>
        <a:bodyPr rtlCol="1"/>
        <a:lstStyle/>
        <a:p>
          <a:pPr rtl="1"/>
          <a:endParaRPr lang="en-US" sz="1300">
            <a:latin typeface="Sakkal Majalla" panose="02000000000000000000" pitchFamily="2" charset="-78"/>
            <a:cs typeface="Sakkal Majalla" panose="02000000000000000000" pitchFamily="2" charset="-78"/>
          </a:endParaRPr>
        </a:p>
      </dgm:t>
    </dgm:pt>
    <dgm:pt modelId="{80E7062F-0CE2-4B47-8D4A-AE014BB9297C}">
      <dgm:prSet custT="1"/>
      <dgm:spPr/>
      <dgm:t>
        <a:bodyPr rtlCol="1"/>
        <a:lstStyle/>
        <a:p>
          <a:pPr rtl="1"/>
          <a:r>
            <a:rPr lang="ar" sz="1300">
              <a:latin typeface="Sakkal Majalla" panose="02000000000000000000" pitchFamily="2" charset="-78"/>
              <a:cs typeface="Sakkal Majalla" panose="02000000000000000000" pitchFamily="2" charset="-78"/>
            </a:rPr>
            <a:t>الخصوم المتداولة = $320</a:t>
          </a:r>
          <a:endParaRPr lang="en-US" sz="1300">
            <a:latin typeface="Sakkal Majalla" panose="02000000000000000000" pitchFamily="2" charset="-78"/>
            <a:cs typeface="Sakkal Majalla" panose="02000000000000000000" pitchFamily="2" charset="-78"/>
          </a:endParaRPr>
        </a:p>
      </dgm:t>
    </dgm:pt>
    <dgm:pt modelId="{177A9C80-8A45-417F-BEDC-E7D88789DACA}" type="parTrans" cxnId="{444392B7-EFF4-480F-9E0C-F464CA78FF85}">
      <dgm:prSet/>
      <dgm:spPr/>
      <dgm:t>
        <a:bodyPr rtlCol="1"/>
        <a:lstStyle/>
        <a:p>
          <a:pPr rtl="1"/>
          <a:endParaRPr lang="en-US" sz="1300">
            <a:latin typeface="Sakkal Majalla" panose="02000000000000000000" pitchFamily="2" charset="-78"/>
            <a:cs typeface="Sakkal Majalla" panose="02000000000000000000" pitchFamily="2" charset="-78"/>
          </a:endParaRPr>
        </a:p>
      </dgm:t>
    </dgm:pt>
    <dgm:pt modelId="{A8C48B9E-FAE6-48A5-8230-5B22134324D6}" type="sibTrans" cxnId="{444392B7-EFF4-480F-9E0C-F464CA78FF85}">
      <dgm:prSet/>
      <dgm:spPr/>
      <dgm:t>
        <a:bodyPr rtlCol="1"/>
        <a:lstStyle/>
        <a:p>
          <a:pPr rtl="1"/>
          <a:endParaRPr lang="en-US" sz="1300">
            <a:latin typeface="Sakkal Majalla" panose="02000000000000000000" pitchFamily="2" charset="-78"/>
            <a:cs typeface="Sakkal Majalla" panose="02000000000000000000" pitchFamily="2" charset="-78"/>
          </a:endParaRPr>
        </a:p>
      </dgm:t>
    </dgm:pt>
    <dgm:pt modelId="{1A238BC3-B19F-494C-8370-60AFCC16C883}">
      <dgm:prSet custT="1"/>
      <dgm:spPr/>
      <dgm:t>
        <a:bodyPr rtlCol="1"/>
        <a:lstStyle/>
        <a:p>
          <a:pPr rtl="1"/>
          <a:r>
            <a:rPr lang="ar" sz="1300" b="0" dirty="0">
              <a:latin typeface="Sakkal Majalla" panose="02000000000000000000" pitchFamily="2" charset="-78"/>
              <a:cs typeface="Sakkal Majalla" panose="02000000000000000000" pitchFamily="2" charset="-78"/>
            </a:rPr>
            <a:t>صافي الأصول المتداولة = $425 - $320 = $105</a:t>
          </a:r>
          <a:endParaRPr lang="en-US" sz="1300" b="0" dirty="0">
            <a:latin typeface="Sakkal Majalla" panose="02000000000000000000" pitchFamily="2" charset="-78"/>
            <a:cs typeface="Sakkal Majalla" panose="02000000000000000000" pitchFamily="2" charset="-78"/>
          </a:endParaRPr>
        </a:p>
      </dgm:t>
    </dgm:pt>
    <dgm:pt modelId="{76191DC5-5CBA-4B35-942F-D5632186236A}" type="parTrans" cxnId="{0BD13665-40AB-46E9-B25D-160578BEBC3C}">
      <dgm:prSet/>
      <dgm:spPr/>
      <dgm:t>
        <a:bodyPr rtlCol="1"/>
        <a:lstStyle/>
        <a:p>
          <a:pPr rtl="1"/>
          <a:endParaRPr lang="en-US" sz="1300">
            <a:latin typeface="Sakkal Majalla" panose="02000000000000000000" pitchFamily="2" charset="-78"/>
            <a:cs typeface="Sakkal Majalla" panose="02000000000000000000" pitchFamily="2" charset="-78"/>
          </a:endParaRPr>
        </a:p>
      </dgm:t>
    </dgm:pt>
    <dgm:pt modelId="{0AFEA7D9-815A-4FD9-AEA2-0BCF3E95E499}" type="sibTrans" cxnId="{0BD13665-40AB-46E9-B25D-160578BEBC3C}">
      <dgm:prSet/>
      <dgm:spPr/>
      <dgm:t>
        <a:bodyPr rtlCol="1"/>
        <a:lstStyle/>
        <a:p>
          <a:pPr rtl="1"/>
          <a:endParaRPr lang="en-US" sz="1300">
            <a:latin typeface="Sakkal Majalla" panose="02000000000000000000" pitchFamily="2" charset="-78"/>
            <a:cs typeface="Sakkal Majalla" panose="02000000000000000000" pitchFamily="2" charset="-78"/>
          </a:endParaRPr>
        </a:p>
      </dgm:t>
    </dgm:pt>
    <dgm:pt modelId="{5591F880-BCAE-40A7-A18D-64E7C726343F}">
      <dgm:prSet custT="1"/>
      <dgm:spPr/>
      <dgm:t>
        <a:bodyPr rtlCol="1"/>
        <a:lstStyle/>
        <a:p>
          <a:pPr rtl="1"/>
          <a:r>
            <a:rPr lang="ar" sz="1300" b="1">
              <a:latin typeface="Sakkal Majalla" panose="02000000000000000000" pitchFamily="2" charset="-78"/>
              <a:cs typeface="Sakkal Majalla" panose="02000000000000000000" pitchFamily="2" charset="-78"/>
            </a:rPr>
            <a:t>الآثار:</a:t>
          </a:r>
          <a:endParaRPr lang="en-US" sz="1300">
            <a:latin typeface="Sakkal Majalla" panose="02000000000000000000" pitchFamily="2" charset="-78"/>
            <a:cs typeface="Sakkal Majalla" panose="02000000000000000000" pitchFamily="2" charset="-78"/>
          </a:endParaRPr>
        </a:p>
      </dgm:t>
    </dgm:pt>
    <dgm:pt modelId="{5791B9DB-E830-4ADF-8DA4-BD1CD4C404A7}" type="parTrans" cxnId="{3F44B93E-DEF7-4E08-B8D5-6A24834885C9}">
      <dgm:prSet/>
      <dgm:spPr/>
      <dgm:t>
        <a:bodyPr rtlCol="1"/>
        <a:lstStyle/>
        <a:p>
          <a:pPr rtl="1"/>
          <a:endParaRPr lang="en-US" sz="1300">
            <a:latin typeface="Sakkal Majalla" panose="02000000000000000000" pitchFamily="2" charset="-78"/>
            <a:cs typeface="Sakkal Majalla" panose="02000000000000000000" pitchFamily="2" charset="-78"/>
          </a:endParaRPr>
        </a:p>
      </dgm:t>
    </dgm:pt>
    <dgm:pt modelId="{7C651C03-1172-493D-8A16-304400F1D72B}" type="sibTrans" cxnId="{3F44B93E-DEF7-4E08-B8D5-6A24834885C9}">
      <dgm:prSet/>
      <dgm:spPr/>
      <dgm:t>
        <a:bodyPr rtlCol="1"/>
        <a:lstStyle/>
        <a:p>
          <a:pPr rtl="1"/>
          <a:endParaRPr lang="en-US" sz="1300">
            <a:latin typeface="Sakkal Majalla" panose="02000000000000000000" pitchFamily="2" charset="-78"/>
            <a:cs typeface="Sakkal Majalla" panose="02000000000000000000" pitchFamily="2" charset="-78"/>
          </a:endParaRPr>
        </a:p>
      </dgm:t>
    </dgm:pt>
    <dgm:pt modelId="{6FD1CE47-53B1-4BAE-9FEF-4DA6C92D0DFB}">
      <dgm:prSet custT="1"/>
      <dgm:spPr/>
      <dgm:t>
        <a:bodyPr rtlCol="1"/>
        <a:lstStyle/>
        <a:p>
          <a:pPr rtl="1"/>
          <a:r>
            <a:rPr lang="ar" sz="1300">
              <a:latin typeface="Sakkal Majalla" panose="02000000000000000000" pitchFamily="2" charset="-78"/>
              <a:cs typeface="Sakkal Majalla" panose="02000000000000000000" pitchFamily="2" charset="-78"/>
            </a:rPr>
            <a:t>تمتلك الشركة أصولًا كافية قصيرة الأجل لتغطية ديونها قصيرة الأجل</a:t>
          </a:r>
          <a:endParaRPr lang="en-US" sz="1300" dirty="0">
            <a:latin typeface="Sakkal Majalla" panose="02000000000000000000" pitchFamily="2" charset="-78"/>
            <a:cs typeface="Sakkal Majalla" panose="02000000000000000000" pitchFamily="2" charset="-78"/>
          </a:endParaRPr>
        </a:p>
      </dgm:t>
    </dgm:pt>
    <dgm:pt modelId="{265A1150-FB55-4153-81EA-2C5F131E0B28}" type="parTrans" cxnId="{B0D60B83-FBC8-4895-AFFE-803A4FF4668A}">
      <dgm:prSet/>
      <dgm:spPr/>
      <dgm:t>
        <a:bodyPr rtlCol="1"/>
        <a:lstStyle/>
        <a:p>
          <a:pPr rtl="1"/>
          <a:endParaRPr lang="en-US" sz="1300">
            <a:latin typeface="Sakkal Majalla" panose="02000000000000000000" pitchFamily="2" charset="-78"/>
            <a:cs typeface="Sakkal Majalla" panose="02000000000000000000" pitchFamily="2" charset="-78"/>
          </a:endParaRPr>
        </a:p>
      </dgm:t>
    </dgm:pt>
    <dgm:pt modelId="{C8978774-9CD0-48F8-8989-9DDD600A519B}" type="sibTrans" cxnId="{B0D60B83-FBC8-4895-AFFE-803A4FF4668A}">
      <dgm:prSet/>
      <dgm:spPr/>
      <dgm:t>
        <a:bodyPr rtlCol="1"/>
        <a:lstStyle/>
        <a:p>
          <a:pPr rtl="1"/>
          <a:endParaRPr lang="en-US" sz="1300">
            <a:latin typeface="Sakkal Majalla" panose="02000000000000000000" pitchFamily="2" charset="-78"/>
            <a:cs typeface="Sakkal Majalla" panose="02000000000000000000" pitchFamily="2" charset="-78"/>
          </a:endParaRPr>
        </a:p>
      </dgm:t>
    </dgm:pt>
    <dgm:pt modelId="{6D1FB71D-53C1-4B84-84D0-2C6DDC6B6088}" type="pres">
      <dgm:prSet presAssocID="{B6DD98AC-B8BF-4A1B-8AC7-1ADD0391F23E}" presName="root" presStyleCnt="0">
        <dgm:presLayoutVars>
          <dgm:dir/>
          <dgm:resizeHandles val="exact"/>
        </dgm:presLayoutVars>
      </dgm:prSet>
      <dgm:spPr/>
    </dgm:pt>
    <dgm:pt modelId="{B2697E3D-B74C-4B2B-A211-2D246F8BB7B7}" type="pres">
      <dgm:prSet presAssocID="{72EFC973-AB81-4DFC-8427-54A00390CDBF}" presName="compNode" presStyleCnt="0"/>
      <dgm:spPr/>
    </dgm:pt>
    <dgm:pt modelId="{8003568C-3C50-4B8D-BEFD-347872D29D1B}" type="pres">
      <dgm:prSet presAssocID="{72EFC973-AB81-4DFC-8427-54A00390CD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2670C7B6-E459-492E-8C9F-C32C81C01F2F}" type="pres">
      <dgm:prSet presAssocID="{72EFC973-AB81-4DFC-8427-54A00390CDBF}" presName="spaceRect" presStyleCnt="0"/>
      <dgm:spPr/>
    </dgm:pt>
    <dgm:pt modelId="{23442C27-DA5D-436F-A53D-9193FA75DFB7}" type="pres">
      <dgm:prSet presAssocID="{72EFC973-AB81-4DFC-8427-54A00390CDBF}" presName="textRect" presStyleLbl="revTx" presStyleIdx="0" presStyleCnt="5">
        <dgm:presLayoutVars>
          <dgm:chMax val="1"/>
          <dgm:chPref val="1"/>
        </dgm:presLayoutVars>
      </dgm:prSet>
      <dgm:spPr/>
    </dgm:pt>
    <dgm:pt modelId="{4536EF40-FC9F-4E68-B497-160B26321BC1}" type="pres">
      <dgm:prSet presAssocID="{62ABA518-743E-4F80-98D9-6E1AA16D044E}" presName="sibTrans" presStyleCnt="0"/>
      <dgm:spPr/>
    </dgm:pt>
    <dgm:pt modelId="{D9116422-F7B2-453B-8CE0-75853ACBCCF7}" type="pres">
      <dgm:prSet presAssocID="{80E7062F-0CE2-4B47-8D4A-AE014BB9297C}" presName="compNode" presStyleCnt="0"/>
      <dgm:spPr/>
    </dgm:pt>
    <dgm:pt modelId="{C5E8E834-856B-4E0C-889B-6F4FEE6801FB}" type="pres">
      <dgm:prSet presAssocID="{80E7062F-0CE2-4B47-8D4A-AE014BB9297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F119DC2-1B99-42A8-80B3-5B905EFFB8AD}" type="pres">
      <dgm:prSet presAssocID="{80E7062F-0CE2-4B47-8D4A-AE014BB9297C}" presName="spaceRect" presStyleCnt="0"/>
      <dgm:spPr/>
    </dgm:pt>
    <dgm:pt modelId="{6692C2D4-6A05-48C0-9C1A-A996CE387CC3}" type="pres">
      <dgm:prSet presAssocID="{80E7062F-0CE2-4B47-8D4A-AE014BB9297C}" presName="textRect" presStyleLbl="revTx" presStyleIdx="1" presStyleCnt="5">
        <dgm:presLayoutVars>
          <dgm:chMax val="1"/>
          <dgm:chPref val="1"/>
        </dgm:presLayoutVars>
      </dgm:prSet>
      <dgm:spPr/>
    </dgm:pt>
    <dgm:pt modelId="{3F1E0ED7-AD7E-4CC4-ADC0-DD4E5474D6B6}" type="pres">
      <dgm:prSet presAssocID="{A8C48B9E-FAE6-48A5-8230-5B22134324D6}" presName="sibTrans" presStyleCnt="0"/>
      <dgm:spPr/>
    </dgm:pt>
    <dgm:pt modelId="{46328941-7A76-4E61-969A-E8B8FA994EA4}" type="pres">
      <dgm:prSet presAssocID="{1A238BC3-B19F-494C-8370-60AFCC16C883}" presName="compNode" presStyleCnt="0"/>
      <dgm:spPr/>
    </dgm:pt>
    <dgm:pt modelId="{7A425F01-47C9-49EF-B773-E7D80FFBB069}" type="pres">
      <dgm:prSet presAssocID="{1A238BC3-B19F-494C-8370-60AFCC16C88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C2CFE9BE-6657-4E01-9629-16094836717D}" type="pres">
      <dgm:prSet presAssocID="{1A238BC3-B19F-494C-8370-60AFCC16C883}" presName="spaceRect" presStyleCnt="0"/>
      <dgm:spPr/>
    </dgm:pt>
    <dgm:pt modelId="{044F4F79-CDA4-437B-BDD4-548F0D6722BE}" type="pres">
      <dgm:prSet presAssocID="{1A238BC3-B19F-494C-8370-60AFCC16C883}" presName="textRect" presStyleLbl="revTx" presStyleIdx="2" presStyleCnt="5">
        <dgm:presLayoutVars>
          <dgm:chMax val="1"/>
          <dgm:chPref val="1"/>
        </dgm:presLayoutVars>
      </dgm:prSet>
      <dgm:spPr/>
    </dgm:pt>
    <dgm:pt modelId="{B529361C-FB74-4D1C-B10F-FF0F37C8DAD8}" type="pres">
      <dgm:prSet presAssocID="{0AFEA7D9-815A-4FD9-AEA2-0BCF3E95E499}" presName="sibTrans" presStyleCnt="0"/>
      <dgm:spPr/>
    </dgm:pt>
    <dgm:pt modelId="{9F8CADE3-4073-4723-9F10-D3CEE47AA0D8}" type="pres">
      <dgm:prSet presAssocID="{5591F880-BCAE-40A7-A18D-64E7C726343F}" presName="compNode" presStyleCnt="0"/>
      <dgm:spPr/>
    </dgm:pt>
    <dgm:pt modelId="{A51F6D36-1E3A-4802-AF52-72725094906A}" type="pres">
      <dgm:prSet presAssocID="{5591F880-BCAE-40A7-A18D-64E7C72634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E3D299BC-4EB0-4787-B4C4-8796246A0673}" type="pres">
      <dgm:prSet presAssocID="{5591F880-BCAE-40A7-A18D-64E7C726343F}" presName="spaceRect" presStyleCnt="0"/>
      <dgm:spPr/>
    </dgm:pt>
    <dgm:pt modelId="{E48EE861-561E-4023-B6C8-20A4AB9C69DB}" type="pres">
      <dgm:prSet presAssocID="{5591F880-BCAE-40A7-A18D-64E7C726343F}" presName="textRect" presStyleLbl="revTx" presStyleIdx="3" presStyleCnt="5">
        <dgm:presLayoutVars>
          <dgm:chMax val="1"/>
          <dgm:chPref val="1"/>
        </dgm:presLayoutVars>
      </dgm:prSet>
      <dgm:spPr/>
    </dgm:pt>
    <dgm:pt modelId="{BDC909E0-260C-4CC4-B64E-D3D149605D61}" type="pres">
      <dgm:prSet presAssocID="{7C651C03-1172-493D-8A16-304400F1D72B}" presName="sibTrans" presStyleCnt="0"/>
      <dgm:spPr/>
    </dgm:pt>
    <dgm:pt modelId="{D9A9191E-B3D0-4D0B-B1CC-C612178B626C}" type="pres">
      <dgm:prSet presAssocID="{6FD1CE47-53B1-4BAE-9FEF-4DA6C92D0DFB}" presName="compNode" presStyleCnt="0"/>
      <dgm:spPr/>
    </dgm:pt>
    <dgm:pt modelId="{AFD20232-7D6E-4452-A71E-AC715C74C78B}" type="pres">
      <dgm:prSet presAssocID="{6FD1CE47-53B1-4BAE-9FEF-4DA6C92D0DFB}"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1CC8505A-017F-46D0-B25E-F690FC869E43}" type="pres">
      <dgm:prSet presAssocID="{6FD1CE47-53B1-4BAE-9FEF-4DA6C92D0DFB}" presName="spaceRect" presStyleCnt="0"/>
      <dgm:spPr/>
    </dgm:pt>
    <dgm:pt modelId="{0D44EDCB-05D9-4457-A637-A44BAA24F064}" type="pres">
      <dgm:prSet presAssocID="{6FD1CE47-53B1-4BAE-9FEF-4DA6C92D0DFB}" presName="textRect" presStyleLbl="revTx" presStyleIdx="4" presStyleCnt="5">
        <dgm:presLayoutVars>
          <dgm:chMax val="1"/>
          <dgm:chPref val="1"/>
        </dgm:presLayoutVars>
      </dgm:prSet>
      <dgm:spPr/>
    </dgm:pt>
  </dgm:ptLst>
  <dgm:cxnLst>
    <dgm:cxn modelId="{3F44B93E-DEF7-4E08-B8D5-6A24834885C9}" srcId="{B6DD98AC-B8BF-4A1B-8AC7-1ADD0391F23E}" destId="{5591F880-BCAE-40A7-A18D-64E7C726343F}" srcOrd="3" destOrd="0" parTransId="{5791B9DB-E830-4ADF-8DA4-BD1CD4C404A7}" sibTransId="{7C651C03-1172-493D-8A16-304400F1D72B}"/>
    <dgm:cxn modelId="{0BD13665-40AB-46E9-B25D-160578BEBC3C}" srcId="{B6DD98AC-B8BF-4A1B-8AC7-1ADD0391F23E}" destId="{1A238BC3-B19F-494C-8370-60AFCC16C883}" srcOrd="2" destOrd="0" parTransId="{76191DC5-5CBA-4B35-942F-D5632186236A}" sibTransId="{0AFEA7D9-815A-4FD9-AEA2-0BCF3E95E499}"/>
    <dgm:cxn modelId="{FADB9E47-2453-4E54-B0BA-C8FAB8678A00}" type="presOf" srcId="{72EFC973-AB81-4DFC-8427-54A00390CDBF}" destId="{23442C27-DA5D-436F-A53D-9193FA75DFB7}" srcOrd="0" destOrd="0" presId="urn:microsoft.com/office/officeart/2018/2/layout/IconLabelList"/>
    <dgm:cxn modelId="{76603368-B942-48D1-AAEB-FDA048D19133}" type="presOf" srcId="{5591F880-BCAE-40A7-A18D-64E7C726343F}" destId="{E48EE861-561E-4023-B6C8-20A4AB9C69DB}" srcOrd="0" destOrd="0" presId="urn:microsoft.com/office/officeart/2018/2/layout/IconLabelList"/>
    <dgm:cxn modelId="{E6626076-F763-41EC-BB3C-DE5356FC5EAA}" type="presOf" srcId="{1A238BC3-B19F-494C-8370-60AFCC16C883}" destId="{044F4F79-CDA4-437B-BDD4-548F0D6722BE}" srcOrd="0" destOrd="0" presId="urn:microsoft.com/office/officeart/2018/2/layout/IconLabelList"/>
    <dgm:cxn modelId="{B0D60B83-FBC8-4895-AFFE-803A4FF4668A}" srcId="{B6DD98AC-B8BF-4A1B-8AC7-1ADD0391F23E}" destId="{6FD1CE47-53B1-4BAE-9FEF-4DA6C92D0DFB}" srcOrd="4" destOrd="0" parTransId="{265A1150-FB55-4153-81EA-2C5F131E0B28}" sibTransId="{C8978774-9CD0-48F8-8989-9DDD600A519B}"/>
    <dgm:cxn modelId="{444392B7-EFF4-480F-9E0C-F464CA78FF85}" srcId="{B6DD98AC-B8BF-4A1B-8AC7-1ADD0391F23E}" destId="{80E7062F-0CE2-4B47-8D4A-AE014BB9297C}" srcOrd="1" destOrd="0" parTransId="{177A9C80-8A45-417F-BEDC-E7D88789DACA}" sibTransId="{A8C48B9E-FAE6-48A5-8230-5B22134324D6}"/>
    <dgm:cxn modelId="{9294FABB-06B4-4766-8F86-D50A90297D94}" type="presOf" srcId="{B6DD98AC-B8BF-4A1B-8AC7-1ADD0391F23E}" destId="{6D1FB71D-53C1-4B84-84D0-2C6DDC6B6088}" srcOrd="0" destOrd="0" presId="urn:microsoft.com/office/officeart/2018/2/layout/IconLabelList"/>
    <dgm:cxn modelId="{717589D2-4B93-4B47-975A-255054131706}" type="presOf" srcId="{6FD1CE47-53B1-4BAE-9FEF-4DA6C92D0DFB}" destId="{0D44EDCB-05D9-4457-A637-A44BAA24F064}" srcOrd="0" destOrd="0" presId="urn:microsoft.com/office/officeart/2018/2/layout/IconLabelList"/>
    <dgm:cxn modelId="{602DE4D2-C432-42A7-B8EC-A6660F593860}" srcId="{B6DD98AC-B8BF-4A1B-8AC7-1ADD0391F23E}" destId="{72EFC973-AB81-4DFC-8427-54A00390CDBF}" srcOrd="0" destOrd="0" parTransId="{E2D5CACA-8171-418B-AF80-61A40A840A16}" sibTransId="{62ABA518-743E-4F80-98D9-6E1AA16D044E}"/>
    <dgm:cxn modelId="{4BF37BFC-D8B3-4A46-8AE8-2B4E9FE55904}" type="presOf" srcId="{80E7062F-0CE2-4B47-8D4A-AE014BB9297C}" destId="{6692C2D4-6A05-48C0-9C1A-A996CE387CC3}" srcOrd="0" destOrd="0" presId="urn:microsoft.com/office/officeart/2018/2/layout/IconLabelList"/>
    <dgm:cxn modelId="{5597D039-EDA1-4321-9EC6-427154A9C611}" type="presParOf" srcId="{6D1FB71D-53C1-4B84-84D0-2C6DDC6B6088}" destId="{B2697E3D-B74C-4B2B-A211-2D246F8BB7B7}" srcOrd="0" destOrd="0" presId="urn:microsoft.com/office/officeart/2018/2/layout/IconLabelList"/>
    <dgm:cxn modelId="{9CE0F332-83F8-4881-BD67-DB281AA7A3F6}" type="presParOf" srcId="{B2697E3D-B74C-4B2B-A211-2D246F8BB7B7}" destId="{8003568C-3C50-4B8D-BEFD-347872D29D1B}" srcOrd="0" destOrd="0" presId="urn:microsoft.com/office/officeart/2018/2/layout/IconLabelList"/>
    <dgm:cxn modelId="{9DBE4150-4527-4AFC-8476-9A8B32AC23B3}" type="presParOf" srcId="{B2697E3D-B74C-4B2B-A211-2D246F8BB7B7}" destId="{2670C7B6-E459-492E-8C9F-C32C81C01F2F}" srcOrd="1" destOrd="0" presId="urn:microsoft.com/office/officeart/2018/2/layout/IconLabelList"/>
    <dgm:cxn modelId="{6DF1ED58-D0BE-45FF-B402-89B63E0547EA}" type="presParOf" srcId="{B2697E3D-B74C-4B2B-A211-2D246F8BB7B7}" destId="{23442C27-DA5D-436F-A53D-9193FA75DFB7}" srcOrd="2" destOrd="0" presId="urn:microsoft.com/office/officeart/2018/2/layout/IconLabelList"/>
    <dgm:cxn modelId="{CDB43AA2-D9FC-4A39-8DC7-C6C6E3EC3F70}" type="presParOf" srcId="{6D1FB71D-53C1-4B84-84D0-2C6DDC6B6088}" destId="{4536EF40-FC9F-4E68-B497-160B26321BC1}" srcOrd="1" destOrd="0" presId="urn:microsoft.com/office/officeart/2018/2/layout/IconLabelList"/>
    <dgm:cxn modelId="{AD54B31C-3B19-49E5-A3CD-0AA2116B7708}" type="presParOf" srcId="{6D1FB71D-53C1-4B84-84D0-2C6DDC6B6088}" destId="{D9116422-F7B2-453B-8CE0-75853ACBCCF7}" srcOrd="2" destOrd="0" presId="urn:microsoft.com/office/officeart/2018/2/layout/IconLabelList"/>
    <dgm:cxn modelId="{B0C2EF07-ECEE-4061-AFCB-ED1D5CB29D36}" type="presParOf" srcId="{D9116422-F7B2-453B-8CE0-75853ACBCCF7}" destId="{C5E8E834-856B-4E0C-889B-6F4FEE6801FB}" srcOrd="0" destOrd="0" presId="urn:microsoft.com/office/officeart/2018/2/layout/IconLabelList"/>
    <dgm:cxn modelId="{3257BEE7-997E-4181-BCDF-D44AF18C0B92}" type="presParOf" srcId="{D9116422-F7B2-453B-8CE0-75853ACBCCF7}" destId="{CF119DC2-1B99-42A8-80B3-5B905EFFB8AD}" srcOrd="1" destOrd="0" presId="urn:microsoft.com/office/officeart/2018/2/layout/IconLabelList"/>
    <dgm:cxn modelId="{CDE950DB-F299-4CB0-A03D-155E05E6F444}" type="presParOf" srcId="{D9116422-F7B2-453B-8CE0-75853ACBCCF7}" destId="{6692C2D4-6A05-48C0-9C1A-A996CE387CC3}" srcOrd="2" destOrd="0" presId="urn:microsoft.com/office/officeart/2018/2/layout/IconLabelList"/>
    <dgm:cxn modelId="{65BA7023-796C-439C-9F62-13A7DC3650B0}" type="presParOf" srcId="{6D1FB71D-53C1-4B84-84D0-2C6DDC6B6088}" destId="{3F1E0ED7-AD7E-4CC4-ADC0-DD4E5474D6B6}" srcOrd="3" destOrd="0" presId="urn:microsoft.com/office/officeart/2018/2/layout/IconLabelList"/>
    <dgm:cxn modelId="{B6EC0B85-E8C0-4AAB-8934-FCD06C654ED1}" type="presParOf" srcId="{6D1FB71D-53C1-4B84-84D0-2C6DDC6B6088}" destId="{46328941-7A76-4E61-969A-E8B8FA994EA4}" srcOrd="4" destOrd="0" presId="urn:microsoft.com/office/officeart/2018/2/layout/IconLabelList"/>
    <dgm:cxn modelId="{75024377-A3E1-4F0E-A029-F7E375AD14EE}" type="presParOf" srcId="{46328941-7A76-4E61-969A-E8B8FA994EA4}" destId="{7A425F01-47C9-49EF-B773-E7D80FFBB069}" srcOrd="0" destOrd="0" presId="urn:microsoft.com/office/officeart/2018/2/layout/IconLabelList"/>
    <dgm:cxn modelId="{28EE3C2F-E072-4C3A-AE26-4AFCF7061F0F}" type="presParOf" srcId="{46328941-7A76-4E61-969A-E8B8FA994EA4}" destId="{C2CFE9BE-6657-4E01-9629-16094836717D}" srcOrd="1" destOrd="0" presId="urn:microsoft.com/office/officeart/2018/2/layout/IconLabelList"/>
    <dgm:cxn modelId="{9D5D3ACF-FCF1-4395-90B1-013221112AE9}" type="presParOf" srcId="{46328941-7A76-4E61-969A-E8B8FA994EA4}" destId="{044F4F79-CDA4-437B-BDD4-548F0D6722BE}" srcOrd="2" destOrd="0" presId="urn:microsoft.com/office/officeart/2018/2/layout/IconLabelList"/>
    <dgm:cxn modelId="{5508920B-27D7-42D7-96C2-DE4794551B30}" type="presParOf" srcId="{6D1FB71D-53C1-4B84-84D0-2C6DDC6B6088}" destId="{B529361C-FB74-4D1C-B10F-FF0F37C8DAD8}" srcOrd="5" destOrd="0" presId="urn:microsoft.com/office/officeart/2018/2/layout/IconLabelList"/>
    <dgm:cxn modelId="{B3927392-80D8-4BEE-9441-3BEB6B7BDA9D}" type="presParOf" srcId="{6D1FB71D-53C1-4B84-84D0-2C6DDC6B6088}" destId="{9F8CADE3-4073-4723-9F10-D3CEE47AA0D8}" srcOrd="6" destOrd="0" presId="urn:microsoft.com/office/officeart/2018/2/layout/IconLabelList"/>
    <dgm:cxn modelId="{EDD3790D-00C9-45DE-A456-B0F9A3130423}" type="presParOf" srcId="{9F8CADE3-4073-4723-9F10-D3CEE47AA0D8}" destId="{A51F6D36-1E3A-4802-AF52-72725094906A}" srcOrd="0" destOrd="0" presId="urn:microsoft.com/office/officeart/2018/2/layout/IconLabelList"/>
    <dgm:cxn modelId="{F88DDBF5-792F-43EB-994D-6AD0B3D07316}" type="presParOf" srcId="{9F8CADE3-4073-4723-9F10-D3CEE47AA0D8}" destId="{E3D299BC-4EB0-4787-B4C4-8796246A0673}" srcOrd="1" destOrd="0" presId="urn:microsoft.com/office/officeart/2018/2/layout/IconLabelList"/>
    <dgm:cxn modelId="{9C78C38C-16DE-412A-B472-A657C9FE2A1C}" type="presParOf" srcId="{9F8CADE3-4073-4723-9F10-D3CEE47AA0D8}" destId="{E48EE861-561E-4023-B6C8-20A4AB9C69DB}" srcOrd="2" destOrd="0" presId="urn:microsoft.com/office/officeart/2018/2/layout/IconLabelList"/>
    <dgm:cxn modelId="{7FC5584A-FFEA-4A3E-8D1E-FA19E03EBA75}" type="presParOf" srcId="{6D1FB71D-53C1-4B84-84D0-2C6DDC6B6088}" destId="{BDC909E0-260C-4CC4-B64E-D3D149605D61}" srcOrd="7" destOrd="0" presId="urn:microsoft.com/office/officeart/2018/2/layout/IconLabelList"/>
    <dgm:cxn modelId="{D48E1437-83F8-411C-8465-35F9046160A3}" type="presParOf" srcId="{6D1FB71D-53C1-4B84-84D0-2C6DDC6B6088}" destId="{D9A9191E-B3D0-4D0B-B1CC-C612178B626C}" srcOrd="8" destOrd="0" presId="urn:microsoft.com/office/officeart/2018/2/layout/IconLabelList"/>
    <dgm:cxn modelId="{D8087BE1-DD86-4F7E-88EB-B6E91B46C6D7}" type="presParOf" srcId="{D9A9191E-B3D0-4D0B-B1CC-C612178B626C}" destId="{AFD20232-7D6E-4452-A71E-AC715C74C78B}" srcOrd="0" destOrd="0" presId="urn:microsoft.com/office/officeart/2018/2/layout/IconLabelList"/>
    <dgm:cxn modelId="{61FD2363-A2FD-42C7-883D-CF01EEBA93FC}" type="presParOf" srcId="{D9A9191E-B3D0-4D0B-B1CC-C612178B626C}" destId="{1CC8505A-017F-46D0-B25E-F690FC869E43}" srcOrd="1" destOrd="0" presId="urn:microsoft.com/office/officeart/2018/2/layout/IconLabelList"/>
    <dgm:cxn modelId="{203D9E35-B84E-4631-A44D-8DCC86919FF9}" type="presParOf" srcId="{D9A9191E-B3D0-4D0B-B1CC-C612178B626C}" destId="{0D44EDCB-05D9-4457-A637-A44BAA24F06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EC4850-0ABC-4248-803B-BE6BC5568746}" type="doc">
      <dgm:prSet loTypeId="urn:microsoft.com/office/officeart/2005/8/layout/vList2" loCatId="list" qsTypeId="urn:microsoft.com/office/officeart/2005/8/quickstyle/simple1" qsCatId="simple" csTypeId="urn:microsoft.com/office/officeart/2005/8/colors/accent1_2" csCatId="accent1" phldr="1"/>
      <dgm:spPr/>
    </dgm:pt>
    <dgm:pt modelId="{92B8B6D0-B121-4382-9867-300F3439646D}">
      <dgm:prSet phldrT="[Text]" custT="1"/>
      <dgm:spPr/>
      <dgm:t>
        <a:bodyPr rtlCol="1"/>
        <a:lstStyle/>
        <a:p>
          <a:pPr rtl="1"/>
          <a:r>
            <a:rPr lang="ar" sz="2200" b="1" dirty="0">
              <a:solidFill>
                <a:schemeClr val="tx1"/>
              </a:solidFill>
              <a:latin typeface="Sakkal Majalla" panose="02000000000000000000" pitchFamily="2" charset="-78"/>
              <a:cs typeface="Sakkal Majalla" panose="02000000000000000000" pitchFamily="2" charset="-78"/>
            </a:rPr>
            <a:t>شركة الشخص الواحد</a:t>
          </a:r>
          <a:r>
            <a:rPr lang="ar" sz="2200" dirty="0">
              <a:solidFill>
                <a:schemeClr val="tx1"/>
              </a:solidFill>
              <a:latin typeface="Sakkal Majalla" panose="02000000000000000000" pitchFamily="2" charset="-78"/>
              <a:cs typeface="Sakkal Majalla" panose="02000000000000000000" pitchFamily="2" charset="-78"/>
            </a:rPr>
            <a:t>: شركة جديدة؛ مخاطر عالية؛ يلزم توافر رأس مال إضافي للنمو</a:t>
          </a:r>
        </a:p>
      </dgm:t>
    </dgm:pt>
    <dgm:pt modelId="{C0D5164D-9851-478D-93C8-F7F258BA54C8}" type="parTrans" cxnId="{418A20ED-FAA7-4B20-A76B-ED500121AB9B}">
      <dgm:prSet/>
      <dgm:spPr/>
      <dgm:t>
        <a:bodyPr rtlCol="1"/>
        <a:lstStyle/>
        <a:p>
          <a:pPr rtl="1"/>
          <a:endParaRPr lang="en-GB" sz="2200">
            <a:latin typeface="Sakkal Majalla" panose="02000000000000000000" pitchFamily="2" charset="-78"/>
            <a:cs typeface="Sakkal Majalla" panose="02000000000000000000" pitchFamily="2" charset="-78"/>
          </a:endParaRPr>
        </a:p>
      </dgm:t>
    </dgm:pt>
    <dgm:pt modelId="{471D17F8-82DA-4C85-95A3-3FB595EF5B60}" type="sibTrans" cxnId="{418A20ED-FAA7-4B20-A76B-ED500121AB9B}">
      <dgm:prSet/>
      <dgm:spPr/>
      <dgm:t>
        <a:bodyPr rtlCol="1"/>
        <a:lstStyle/>
        <a:p>
          <a:pPr rtl="1"/>
          <a:endParaRPr lang="en-GB" sz="2200">
            <a:latin typeface="Sakkal Majalla" panose="02000000000000000000" pitchFamily="2" charset="-78"/>
            <a:cs typeface="Sakkal Majalla" panose="02000000000000000000" pitchFamily="2" charset="-78"/>
          </a:endParaRPr>
        </a:p>
      </dgm:t>
    </dgm:pt>
    <dgm:pt modelId="{EC40C62B-2DA6-4379-A224-0B0CADE4C0C4}">
      <dgm:prSet phldrT="[Text]" custT="1"/>
      <dgm:spPr/>
      <dgm:t>
        <a:bodyPr rtlCol="1"/>
        <a:lstStyle/>
        <a:p>
          <a:pPr rtl="1"/>
          <a:r>
            <a:rPr lang="ar" sz="2200" b="1">
              <a:solidFill>
                <a:schemeClr val="tx1"/>
              </a:solidFill>
              <a:latin typeface="Sakkal Majalla" panose="02000000000000000000" pitchFamily="2" charset="-78"/>
              <a:cs typeface="Sakkal Majalla" panose="02000000000000000000" pitchFamily="2" charset="-78"/>
            </a:rPr>
            <a:t>الشراكة: </a:t>
          </a:r>
          <a:r>
            <a:rPr lang="ar" sz="2200" b="0">
              <a:solidFill>
                <a:schemeClr val="tx1"/>
              </a:solidFill>
              <a:latin typeface="Sakkal Majalla" panose="02000000000000000000" pitchFamily="2" charset="-78"/>
              <a:cs typeface="Sakkal Majalla" panose="02000000000000000000" pitchFamily="2" charset="-78"/>
            </a:rPr>
            <a:t>رأس مال إضافي للنمو يقدمه الشركاء</a:t>
          </a:r>
        </a:p>
      </dgm:t>
    </dgm:pt>
    <dgm:pt modelId="{A2D6E120-A05C-4578-A82A-F70102257C83}" type="parTrans" cxnId="{1987A3F3-C665-4D6E-916F-4F699A2B5261}">
      <dgm:prSet/>
      <dgm:spPr/>
      <dgm:t>
        <a:bodyPr rtlCol="1"/>
        <a:lstStyle/>
        <a:p>
          <a:pPr rtl="1"/>
          <a:endParaRPr lang="en-GB" sz="2200">
            <a:latin typeface="Sakkal Majalla" panose="02000000000000000000" pitchFamily="2" charset="-78"/>
            <a:cs typeface="Sakkal Majalla" panose="02000000000000000000" pitchFamily="2" charset="-78"/>
          </a:endParaRPr>
        </a:p>
      </dgm:t>
    </dgm:pt>
    <dgm:pt modelId="{54B810FD-DE95-4E94-8D25-5D5862DDD0DC}" type="sibTrans" cxnId="{1987A3F3-C665-4D6E-916F-4F699A2B5261}">
      <dgm:prSet/>
      <dgm:spPr/>
      <dgm:t>
        <a:bodyPr rtlCol="1"/>
        <a:lstStyle/>
        <a:p>
          <a:pPr rtl="1"/>
          <a:endParaRPr lang="en-GB" sz="2200">
            <a:latin typeface="Sakkal Majalla" panose="02000000000000000000" pitchFamily="2" charset="-78"/>
            <a:cs typeface="Sakkal Majalla" panose="02000000000000000000" pitchFamily="2" charset="-78"/>
          </a:endParaRPr>
        </a:p>
      </dgm:t>
    </dgm:pt>
    <dgm:pt modelId="{3F5A3572-7E7C-4EFD-9129-8A46259F3802}">
      <dgm:prSet phldrT="[Text]" custT="1"/>
      <dgm:spPr/>
      <dgm:t>
        <a:bodyPr rtlCol="1"/>
        <a:lstStyle/>
        <a:p>
          <a:pPr rtl="1"/>
          <a:r>
            <a:rPr lang="ar" sz="2200" b="1">
              <a:solidFill>
                <a:schemeClr val="tx1"/>
              </a:solidFill>
              <a:latin typeface="Sakkal Majalla" panose="02000000000000000000" pitchFamily="2" charset="-78"/>
              <a:cs typeface="Sakkal Majalla" panose="02000000000000000000" pitchFamily="2" charset="-78"/>
            </a:rPr>
            <a:t>شركة خاصة محدودة: </a:t>
          </a:r>
          <a:r>
            <a:rPr lang="ar" sz="2200">
              <a:solidFill>
                <a:schemeClr val="tx1"/>
              </a:solidFill>
              <a:latin typeface="Sakkal Majalla" panose="02000000000000000000" pitchFamily="2" charset="-78"/>
              <a:cs typeface="Sakkal Majalla" panose="02000000000000000000" pitchFamily="2" charset="-78"/>
            </a:rPr>
            <a:t>تتغلب على مشكلة المسؤولية المحدودة</a:t>
          </a:r>
        </a:p>
      </dgm:t>
    </dgm:pt>
    <dgm:pt modelId="{D6C6652C-8913-4762-BB77-8A4445EFF618}" type="parTrans" cxnId="{7F2D221F-D347-44A8-BC08-BE97CF939062}">
      <dgm:prSet/>
      <dgm:spPr/>
      <dgm:t>
        <a:bodyPr rtlCol="1"/>
        <a:lstStyle/>
        <a:p>
          <a:pPr rtl="1"/>
          <a:endParaRPr lang="en-GB" sz="2200">
            <a:latin typeface="Sakkal Majalla" panose="02000000000000000000" pitchFamily="2" charset="-78"/>
            <a:cs typeface="Sakkal Majalla" panose="02000000000000000000" pitchFamily="2" charset="-78"/>
          </a:endParaRPr>
        </a:p>
      </dgm:t>
    </dgm:pt>
    <dgm:pt modelId="{FAA7E8EE-00B8-4817-B10B-E4603A24F1FA}" type="sibTrans" cxnId="{7F2D221F-D347-44A8-BC08-BE97CF939062}">
      <dgm:prSet/>
      <dgm:spPr/>
      <dgm:t>
        <a:bodyPr rtlCol="1"/>
        <a:lstStyle/>
        <a:p>
          <a:pPr rtl="1"/>
          <a:endParaRPr lang="en-GB" sz="2200">
            <a:latin typeface="Sakkal Majalla" panose="02000000000000000000" pitchFamily="2" charset="-78"/>
            <a:cs typeface="Sakkal Majalla" panose="02000000000000000000" pitchFamily="2" charset="-78"/>
          </a:endParaRPr>
        </a:p>
      </dgm:t>
    </dgm:pt>
    <dgm:pt modelId="{250FCCCA-6938-4182-BD56-401060A6D929}">
      <dgm:prSet phldrT="[Text]" custT="1"/>
      <dgm:spPr/>
      <dgm:t>
        <a:bodyPr rtlCol="1"/>
        <a:lstStyle/>
        <a:p>
          <a:pPr rtl="1"/>
          <a:r>
            <a:rPr lang="ar" sz="2200" b="1">
              <a:solidFill>
                <a:schemeClr val="tx1"/>
              </a:solidFill>
              <a:latin typeface="Sakkal Majalla" panose="02000000000000000000" pitchFamily="2" charset="-78"/>
              <a:cs typeface="Sakkal Majalla" panose="02000000000000000000" pitchFamily="2" charset="-78"/>
            </a:rPr>
            <a:t>شركة عامة محدودة: </a:t>
          </a:r>
          <a:r>
            <a:rPr lang="ar" sz="2200" b="0">
              <a:solidFill>
                <a:schemeClr val="tx1"/>
              </a:solidFill>
              <a:latin typeface="Sakkal Majalla" panose="02000000000000000000" pitchFamily="2" charset="-78"/>
              <a:cs typeface="Sakkal Majalla" panose="02000000000000000000" pitchFamily="2" charset="-78"/>
            </a:rPr>
            <a:t>القدرة على الحصول على تمويل كبير من الجمهور</a:t>
          </a:r>
        </a:p>
      </dgm:t>
    </dgm:pt>
    <dgm:pt modelId="{793E530C-3309-4D88-88BF-D1466FD76AD6}" type="parTrans" cxnId="{31903D92-526C-421B-9BE8-88D743F02EF7}">
      <dgm:prSet/>
      <dgm:spPr/>
      <dgm:t>
        <a:bodyPr rtlCol="1"/>
        <a:lstStyle/>
        <a:p>
          <a:pPr rtl="1"/>
          <a:endParaRPr lang="en-GB" sz="2200">
            <a:latin typeface="Sakkal Majalla" panose="02000000000000000000" pitchFamily="2" charset="-78"/>
            <a:cs typeface="Sakkal Majalla" panose="02000000000000000000" pitchFamily="2" charset="-78"/>
          </a:endParaRPr>
        </a:p>
      </dgm:t>
    </dgm:pt>
    <dgm:pt modelId="{3C4443B2-9A7E-4CFB-AC8B-4E8FC5383C80}" type="sibTrans" cxnId="{31903D92-526C-421B-9BE8-88D743F02EF7}">
      <dgm:prSet/>
      <dgm:spPr/>
      <dgm:t>
        <a:bodyPr rtlCol="1"/>
        <a:lstStyle/>
        <a:p>
          <a:pPr rtl="1"/>
          <a:endParaRPr lang="en-GB" sz="2200">
            <a:latin typeface="Sakkal Majalla" panose="02000000000000000000" pitchFamily="2" charset="-78"/>
            <a:cs typeface="Sakkal Majalla" panose="02000000000000000000" pitchFamily="2" charset="-78"/>
          </a:endParaRPr>
        </a:p>
      </dgm:t>
    </dgm:pt>
    <dgm:pt modelId="{8DFCD25F-C0F3-4F60-90C1-2C5E09830EEC}" type="pres">
      <dgm:prSet presAssocID="{5EEC4850-0ABC-4248-803B-BE6BC5568746}" presName="linear" presStyleCnt="0">
        <dgm:presLayoutVars>
          <dgm:animLvl val="lvl"/>
          <dgm:resizeHandles val="exact"/>
        </dgm:presLayoutVars>
      </dgm:prSet>
      <dgm:spPr/>
    </dgm:pt>
    <dgm:pt modelId="{169A362C-800F-452C-9C19-CDF7FE911AED}" type="pres">
      <dgm:prSet presAssocID="{92B8B6D0-B121-4382-9867-300F3439646D}" presName="parentText" presStyleLbl="node1" presStyleIdx="0" presStyleCnt="4">
        <dgm:presLayoutVars>
          <dgm:chMax val="0"/>
          <dgm:bulletEnabled val="1"/>
        </dgm:presLayoutVars>
      </dgm:prSet>
      <dgm:spPr/>
    </dgm:pt>
    <dgm:pt modelId="{D611E506-BE62-4DBE-ABEA-AA91F588DB77}" type="pres">
      <dgm:prSet presAssocID="{471D17F8-82DA-4C85-95A3-3FB595EF5B60}" presName="spacer" presStyleCnt="0"/>
      <dgm:spPr/>
    </dgm:pt>
    <dgm:pt modelId="{CF2E2DEE-E604-49CE-8057-6F2B5D8D5213}" type="pres">
      <dgm:prSet presAssocID="{EC40C62B-2DA6-4379-A224-0B0CADE4C0C4}" presName="parentText" presStyleLbl="node1" presStyleIdx="1" presStyleCnt="4">
        <dgm:presLayoutVars>
          <dgm:chMax val="0"/>
          <dgm:bulletEnabled val="1"/>
        </dgm:presLayoutVars>
      </dgm:prSet>
      <dgm:spPr/>
    </dgm:pt>
    <dgm:pt modelId="{F1926F61-79FC-4D3E-AA7B-26B2200B3060}" type="pres">
      <dgm:prSet presAssocID="{54B810FD-DE95-4E94-8D25-5D5862DDD0DC}" presName="spacer" presStyleCnt="0"/>
      <dgm:spPr/>
    </dgm:pt>
    <dgm:pt modelId="{229D66D4-0AFD-4D4E-857C-D628DBA56D6B}" type="pres">
      <dgm:prSet presAssocID="{3F5A3572-7E7C-4EFD-9129-8A46259F3802}" presName="parentText" presStyleLbl="node1" presStyleIdx="2" presStyleCnt="4">
        <dgm:presLayoutVars>
          <dgm:chMax val="0"/>
          <dgm:bulletEnabled val="1"/>
        </dgm:presLayoutVars>
      </dgm:prSet>
      <dgm:spPr/>
    </dgm:pt>
    <dgm:pt modelId="{2AC237F0-B5DD-4004-92B6-28228E2FD23E}" type="pres">
      <dgm:prSet presAssocID="{FAA7E8EE-00B8-4817-B10B-E4603A24F1FA}" presName="spacer" presStyleCnt="0"/>
      <dgm:spPr/>
    </dgm:pt>
    <dgm:pt modelId="{1E8F55BA-3A3D-4E9C-89E6-D211715F2192}" type="pres">
      <dgm:prSet presAssocID="{250FCCCA-6938-4182-BD56-401060A6D929}" presName="parentText" presStyleLbl="node1" presStyleIdx="3" presStyleCnt="4">
        <dgm:presLayoutVars>
          <dgm:chMax val="0"/>
          <dgm:bulletEnabled val="1"/>
        </dgm:presLayoutVars>
      </dgm:prSet>
      <dgm:spPr/>
    </dgm:pt>
  </dgm:ptLst>
  <dgm:cxnLst>
    <dgm:cxn modelId="{7F2D221F-D347-44A8-BC08-BE97CF939062}" srcId="{5EEC4850-0ABC-4248-803B-BE6BC5568746}" destId="{3F5A3572-7E7C-4EFD-9129-8A46259F3802}" srcOrd="2" destOrd="0" parTransId="{D6C6652C-8913-4762-BB77-8A4445EFF618}" sibTransId="{FAA7E8EE-00B8-4817-B10B-E4603A24F1FA}"/>
    <dgm:cxn modelId="{DDD0D021-1CA8-49F4-B15A-D64EB4FCCB9E}" type="presOf" srcId="{3F5A3572-7E7C-4EFD-9129-8A46259F3802}" destId="{229D66D4-0AFD-4D4E-857C-D628DBA56D6B}" srcOrd="0" destOrd="0" presId="urn:microsoft.com/office/officeart/2005/8/layout/vList2"/>
    <dgm:cxn modelId="{EEC64650-87A0-410C-A11E-5BE973BBDF83}" type="presOf" srcId="{EC40C62B-2DA6-4379-A224-0B0CADE4C0C4}" destId="{CF2E2DEE-E604-49CE-8057-6F2B5D8D5213}" srcOrd="0" destOrd="0" presId="urn:microsoft.com/office/officeart/2005/8/layout/vList2"/>
    <dgm:cxn modelId="{79A7F759-A589-419A-8D7A-C59A93B38A6E}" type="presOf" srcId="{5EEC4850-0ABC-4248-803B-BE6BC5568746}" destId="{8DFCD25F-C0F3-4F60-90C1-2C5E09830EEC}" srcOrd="0" destOrd="0" presId="urn:microsoft.com/office/officeart/2005/8/layout/vList2"/>
    <dgm:cxn modelId="{31903D92-526C-421B-9BE8-88D743F02EF7}" srcId="{5EEC4850-0ABC-4248-803B-BE6BC5568746}" destId="{250FCCCA-6938-4182-BD56-401060A6D929}" srcOrd="3" destOrd="0" parTransId="{793E530C-3309-4D88-88BF-D1466FD76AD6}" sibTransId="{3C4443B2-9A7E-4CFB-AC8B-4E8FC5383C80}"/>
    <dgm:cxn modelId="{322D4DCF-3E34-4FC7-BD99-7A3193F96701}" type="presOf" srcId="{250FCCCA-6938-4182-BD56-401060A6D929}" destId="{1E8F55BA-3A3D-4E9C-89E6-D211715F2192}" srcOrd="0" destOrd="0" presId="urn:microsoft.com/office/officeart/2005/8/layout/vList2"/>
    <dgm:cxn modelId="{EB3B4CDD-A818-43FA-A378-F96EC287FA6E}" type="presOf" srcId="{92B8B6D0-B121-4382-9867-300F3439646D}" destId="{169A362C-800F-452C-9C19-CDF7FE911AED}" srcOrd="0" destOrd="0" presId="urn:microsoft.com/office/officeart/2005/8/layout/vList2"/>
    <dgm:cxn modelId="{418A20ED-FAA7-4B20-A76B-ED500121AB9B}" srcId="{5EEC4850-0ABC-4248-803B-BE6BC5568746}" destId="{92B8B6D0-B121-4382-9867-300F3439646D}" srcOrd="0" destOrd="0" parTransId="{C0D5164D-9851-478D-93C8-F7F258BA54C8}" sibTransId="{471D17F8-82DA-4C85-95A3-3FB595EF5B60}"/>
    <dgm:cxn modelId="{1987A3F3-C665-4D6E-916F-4F699A2B5261}" srcId="{5EEC4850-0ABC-4248-803B-BE6BC5568746}" destId="{EC40C62B-2DA6-4379-A224-0B0CADE4C0C4}" srcOrd="1" destOrd="0" parTransId="{A2D6E120-A05C-4578-A82A-F70102257C83}" sibTransId="{54B810FD-DE95-4E94-8D25-5D5862DDD0DC}"/>
    <dgm:cxn modelId="{75A6348B-37B7-4F6B-95A1-C244EF877B2C}" type="presParOf" srcId="{8DFCD25F-C0F3-4F60-90C1-2C5E09830EEC}" destId="{169A362C-800F-452C-9C19-CDF7FE911AED}" srcOrd="0" destOrd="0" presId="urn:microsoft.com/office/officeart/2005/8/layout/vList2"/>
    <dgm:cxn modelId="{8A6F6B53-672D-480F-A392-F340273654A0}" type="presParOf" srcId="{8DFCD25F-C0F3-4F60-90C1-2C5E09830EEC}" destId="{D611E506-BE62-4DBE-ABEA-AA91F588DB77}" srcOrd="1" destOrd="0" presId="urn:microsoft.com/office/officeart/2005/8/layout/vList2"/>
    <dgm:cxn modelId="{C2FD20AB-D8A3-4112-924C-927A882AD0BA}" type="presParOf" srcId="{8DFCD25F-C0F3-4F60-90C1-2C5E09830EEC}" destId="{CF2E2DEE-E604-49CE-8057-6F2B5D8D5213}" srcOrd="2" destOrd="0" presId="urn:microsoft.com/office/officeart/2005/8/layout/vList2"/>
    <dgm:cxn modelId="{D828CB2A-9CA2-4CE5-BE69-AEDD7C8F3F19}" type="presParOf" srcId="{8DFCD25F-C0F3-4F60-90C1-2C5E09830EEC}" destId="{F1926F61-79FC-4D3E-AA7B-26B2200B3060}" srcOrd="3" destOrd="0" presId="urn:microsoft.com/office/officeart/2005/8/layout/vList2"/>
    <dgm:cxn modelId="{26B182BC-D60F-4117-98CC-029901309449}" type="presParOf" srcId="{8DFCD25F-C0F3-4F60-90C1-2C5E09830EEC}" destId="{229D66D4-0AFD-4D4E-857C-D628DBA56D6B}" srcOrd="4" destOrd="0" presId="urn:microsoft.com/office/officeart/2005/8/layout/vList2"/>
    <dgm:cxn modelId="{7F00C68C-18C2-4ABE-B9F0-EE9AFE03F8B4}" type="presParOf" srcId="{8DFCD25F-C0F3-4F60-90C1-2C5E09830EEC}" destId="{2AC237F0-B5DD-4004-92B6-28228E2FD23E}" srcOrd="5" destOrd="0" presId="urn:microsoft.com/office/officeart/2005/8/layout/vList2"/>
    <dgm:cxn modelId="{EDE53EF9-40FE-46B3-BD56-1134FED55963}" type="presParOf" srcId="{8DFCD25F-C0F3-4F60-90C1-2C5E09830EEC}" destId="{1E8F55BA-3A3D-4E9C-89E6-D211715F2192}"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1EE7C-E4CB-4BCC-8833-2183E2ABEBCE}">
      <dsp:nvSpPr>
        <dsp:cNvPr id="0" name=""/>
        <dsp:cNvSpPr/>
      </dsp:nvSpPr>
      <dsp:spPr>
        <a:xfrm flipH="1">
          <a:off x="0" y="1788"/>
          <a:ext cx="4273550" cy="9066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6620FD-0B83-4573-8590-A9D81A5714A7}">
      <dsp:nvSpPr>
        <dsp:cNvPr id="0" name=""/>
        <dsp:cNvSpPr/>
      </dsp:nvSpPr>
      <dsp:spPr>
        <a:xfrm>
          <a:off x="3579717" y="205789"/>
          <a:ext cx="498667" cy="498667"/>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BCFEDF-3253-4502-923B-0839EE66A3D8}">
      <dsp:nvSpPr>
        <dsp:cNvPr id="0" name=""/>
        <dsp:cNvSpPr/>
      </dsp:nvSpPr>
      <dsp:spPr>
        <a:xfrm flipH="1">
          <a:off x="8962" y="1788"/>
          <a:ext cx="3226348" cy="906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56" tIns="95956" rIns="95956" bIns="95956" numCol="1" spcCol="1270" rtlCol="1" anchor="ctr" anchorCtr="0">
          <a:noAutofit/>
        </a:bodyPr>
        <a:lstStyle/>
        <a:p>
          <a:pPr marL="0" lvl="0" indent="0" algn="r" defTabSz="1066800" rtl="1">
            <a:lnSpc>
              <a:spcPct val="90000"/>
            </a:lnSpc>
            <a:spcBef>
              <a:spcPct val="0"/>
            </a:spcBef>
            <a:spcAft>
              <a:spcPct val="35000"/>
            </a:spcAft>
            <a:buNone/>
          </a:pPr>
          <a:r>
            <a:rPr lang="ar" sz="2400" b="0" kern="1200" dirty="0">
              <a:latin typeface="Sakkal Majalla" panose="02000000000000000000" pitchFamily="2" charset="-78"/>
              <a:cs typeface="Sakkal Majalla" panose="02000000000000000000" pitchFamily="2" charset="-78"/>
            </a:rPr>
            <a:t>الأصول المتداولة</a:t>
          </a:r>
          <a:endParaRPr lang="en-US" sz="2400" b="0" kern="1200" dirty="0">
            <a:latin typeface="Sakkal Majalla" panose="02000000000000000000" pitchFamily="2" charset="-78"/>
            <a:cs typeface="Sakkal Majalla" panose="02000000000000000000" pitchFamily="2" charset="-78"/>
          </a:endParaRPr>
        </a:p>
      </dsp:txBody>
      <dsp:txXfrm>
        <a:off x="8962" y="1788"/>
        <a:ext cx="3226348" cy="906667"/>
      </dsp:txXfrm>
    </dsp:sp>
    <dsp:sp modelId="{167C6F88-AF82-4E55-9EC5-69E1AD3A8D28}">
      <dsp:nvSpPr>
        <dsp:cNvPr id="0" name=""/>
        <dsp:cNvSpPr/>
      </dsp:nvSpPr>
      <dsp:spPr>
        <a:xfrm flipH="1">
          <a:off x="0" y="1135123"/>
          <a:ext cx="4273550" cy="9066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8A27AA-20A2-483E-A9CF-AE718E26724A}">
      <dsp:nvSpPr>
        <dsp:cNvPr id="0" name=""/>
        <dsp:cNvSpPr/>
      </dsp:nvSpPr>
      <dsp:spPr>
        <a:xfrm flipH="1">
          <a:off x="3579717" y="1339123"/>
          <a:ext cx="498667" cy="498667"/>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BFADB6-C172-4667-939F-3C8CA60F0921}">
      <dsp:nvSpPr>
        <dsp:cNvPr id="0" name=""/>
        <dsp:cNvSpPr/>
      </dsp:nvSpPr>
      <dsp:spPr>
        <a:xfrm>
          <a:off x="0" y="1135123"/>
          <a:ext cx="3226348" cy="906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56" tIns="95956" rIns="95956" bIns="95956" numCol="1" spcCol="1270" rtlCol="1" anchor="ctr" anchorCtr="0">
          <a:noAutofit/>
        </a:bodyPr>
        <a:lstStyle/>
        <a:p>
          <a:pPr marL="0" lvl="0" indent="0" algn="r" defTabSz="1066800" rtl="1">
            <a:lnSpc>
              <a:spcPct val="90000"/>
            </a:lnSpc>
            <a:spcBef>
              <a:spcPct val="0"/>
            </a:spcBef>
            <a:spcAft>
              <a:spcPct val="35000"/>
            </a:spcAft>
            <a:buNone/>
          </a:pPr>
          <a:r>
            <a:rPr lang="ar" sz="2400" kern="1200" dirty="0">
              <a:latin typeface="Sakkal Majalla" panose="02000000000000000000" pitchFamily="2" charset="-78"/>
              <a:cs typeface="Sakkal Majalla" panose="02000000000000000000" pitchFamily="2" charset="-78"/>
            </a:rPr>
            <a:t>الدفع النقدي</a:t>
          </a:r>
          <a:endParaRPr lang="en-US" sz="2400" kern="1200" dirty="0">
            <a:latin typeface="Sakkal Majalla" panose="02000000000000000000" pitchFamily="2" charset="-78"/>
            <a:cs typeface="Sakkal Majalla" panose="02000000000000000000" pitchFamily="2" charset="-78"/>
          </a:endParaRPr>
        </a:p>
      </dsp:txBody>
      <dsp:txXfrm>
        <a:off x="0" y="1135123"/>
        <a:ext cx="3226348" cy="906667"/>
      </dsp:txXfrm>
    </dsp:sp>
    <dsp:sp modelId="{7E82EACE-93B5-4035-9BD3-8B2F01D6092A}">
      <dsp:nvSpPr>
        <dsp:cNvPr id="0" name=""/>
        <dsp:cNvSpPr/>
      </dsp:nvSpPr>
      <dsp:spPr>
        <a:xfrm flipH="1">
          <a:off x="0" y="2268457"/>
          <a:ext cx="4273550" cy="9066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C8122B-0E90-45A5-8F7B-2329DD30F8E9}">
      <dsp:nvSpPr>
        <dsp:cNvPr id="0" name=""/>
        <dsp:cNvSpPr/>
      </dsp:nvSpPr>
      <dsp:spPr>
        <a:xfrm flipH="1">
          <a:off x="3617521" y="2472458"/>
          <a:ext cx="498667" cy="498667"/>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531E2A-7F51-4464-A1AA-1524CCC3D991}">
      <dsp:nvSpPr>
        <dsp:cNvPr id="0" name=""/>
        <dsp:cNvSpPr/>
      </dsp:nvSpPr>
      <dsp:spPr>
        <a:xfrm>
          <a:off x="0" y="2268457"/>
          <a:ext cx="3226348" cy="906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56" tIns="95956" rIns="95956" bIns="95956" numCol="1" spcCol="1270" rtlCol="1" anchor="ctr" anchorCtr="0">
          <a:noAutofit/>
        </a:bodyPr>
        <a:lstStyle/>
        <a:p>
          <a:pPr marL="0" lvl="0" indent="0" algn="r" defTabSz="1066800" rtl="1">
            <a:lnSpc>
              <a:spcPct val="90000"/>
            </a:lnSpc>
            <a:spcBef>
              <a:spcPct val="0"/>
            </a:spcBef>
            <a:spcAft>
              <a:spcPct val="35000"/>
            </a:spcAft>
            <a:buNone/>
          </a:pPr>
          <a:r>
            <a:rPr lang="ar" sz="2400" kern="1200" dirty="0">
              <a:latin typeface="Sakkal Majalla" panose="02000000000000000000" pitchFamily="2" charset="-78"/>
              <a:cs typeface="Sakkal Majalla" panose="02000000000000000000" pitchFamily="2" charset="-78"/>
            </a:rPr>
            <a:t>المخزون</a:t>
          </a:r>
          <a:endParaRPr lang="en-US" sz="2400" kern="1200" dirty="0">
            <a:latin typeface="Sakkal Majalla" panose="02000000000000000000" pitchFamily="2" charset="-78"/>
            <a:cs typeface="Sakkal Majalla" panose="02000000000000000000" pitchFamily="2" charset="-78"/>
          </a:endParaRPr>
        </a:p>
      </dsp:txBody>
      <dsp:txXfrm>
        <a:off x="0" y="2268457"/>
        <a:ext cx="3226348" cy="906667"/>
      </dsp:txXfrm>
    </dsp:sp>
    <dsp:sp modelId="{73279539-4BC2-459E-B3C1-E2A91F1A58BC}">
      <dsp:nvSpPr>
        <dsp:cNvPr id="0" name=""/>
        <dsp:cNvSpPr/>
      </dsp:nvSpPr>
      <dsp:spPr>
        <a:xfrm>
          <a:off x="0" y="3401792"/>
          <a:ext cx="4273550" cy="9066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E3A47A-9425-4FCD-8A19-9A18451583C8}">
      <dsp:nvSpPr>
        <dsp:cNvPr id="0" name=""/>
        <dsp:cNvSpPr/>
      </dsp:nvSpPr>
      <dsp:spPr>
        <a:xfrm>
          <a:off x="3522285" y="3605792"/>
          <a:ext cx="498667" cy="4986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DC2ABB-0DB5-42E8-8106-8604DB14CC75}">
      <dsp:nvSpPr>
        <dsp:cNvPr id="0" name=""/>
        <dsp:cNvSpPr/>
      </dsp:nvSpPr>
      <dsp:spPr>
        <a:xfrm>
          <a:off x="0" y="3401792"/>
          <a:ext cx="3226348" cy="906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56" tIns="95956" rIns="95956" bIns="95956" numCol="1" spcCol="1270" rtlCol="1" anchor="ctr" anchorCtr="0">
          <a:noAutofit/>
        </a:bodyPr>
        <a:lstStyle/>
        <a:p>
          <a:pPr marL="0" lvl="0" indent="0" algn="r" defTabSz="1066800" rtl="1">
            <a:lnSpc>
              <a:spcPct val="90000"/>
            </a:lnSpc>
            <a:spcBef>
              <a:spcPct val="0"/>
            </a:spcBef>
            <a:spcAft>
              <a:spcPct val="35000"/>
            </a:spcAft>
            <a:buNone/>
          </a:pPr>
          <a:r>
            <a:rPr lang="ar" sz="2400" kern="1200" dirty="0">
              <a:latin typeface="Sakkal Majalla" panose="02000000000000000000" pitchFamily="2" charset="-78"/>
              <a:cs typeface="Sakkal Majalla" panose="02000000000000000000" pitchFamily="2" charset="-78"/>
            </a:rPr>
            <a:t>الحسابات المدينة</a:t>
          </a:r>
          <a:endParaRPr lang="en-US" sz="2400" kern="1200" dirty="0">
            <a:latin typeface="Sakkal Majalla" panose="02000000000000000000" pitchFamily="2" charset="-78"/>
            <a:cs typeface="Sakkal Majalla" panose="02000000000000000000" pitchFamily="2" charset="-78"/>
          </a:endParaRPr>
        </a:p>
      </dsp:txBody>
      <dsp:txXfrm>
        <a:off x="0" y="3401792"/>
        <a:ext cx="3226348" cy="906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3568C-3C50-4B8D-BEFD-347872D29D1B}">
      <dsp:nvSpPr>
        <dsp:cNvPr id="0" name=""/>
        <dsp:cNvSpPr/>
      </dsp:nvSpPr>
      <dsp:spPr>
        <a:xfrm>
          <a:off x="419781" y="642749"/>
          <a:ext cx="686601" cy="686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442C27-DA5D-436F-A53D-9193FA75DFB7}">
      <dsp:nvSpPr>
        <dsp:cNvPr id="0" name=""/>
        <dsp:cNvSpPr/>
      </dsp:nvSpPr>
      <dsp:spPr>
        <a:xfrm>
          <a:off x="191" y="1591662"/>
          <a:ext cx="1525781" cy="61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1" anchor="t" anchorCtr="0">
          <a:noAutofit/>
        </a:bodyPr>
        <a:lstStyle/>
        <a:p>
          <a:pPr marL="0" lvl="0" indent="0" algn="ctr" defTabSz="57785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الأصول المتداولة = $425</a:t>
          </a:r>
          <a:endParaRPr lang="en-US" sz="1300" kern="1200">
            <a:latin typeface="Sakkal Majalla" panose="02000000000000000000" pitchFamily="2" charset="-78"/>
            <a:cs typeface="Sakkal Majalla" panose="02000000000000000000" pitchFamily="2" charset="-78"/>
          </a:endParaRPr>
        </a:p>
      </dsp:txBody>
      <dsp:txXfrm>
        <a:off x="191" y="1591662"/>
        <a:ext cx="1525781" cy="610312"/>
      </dsp:txXfrm>
    </dsp:sp>
    <dsp:sp modelId="{C5E8E834-856B-4E0C-889B-6F4FEE6801FB}">
      <dsp:nvSpPr>
        <dsp:cNvPr id="0" name=""/>
        <dsp:cNvSpPr/>
      </dsp:nvSpPr>
      <dsp:spPr>
        <a:xfrm>
          <a:off x="2212574" y="642749"/>
          <a:ext cx="686601" cy="686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92C2D4-6A05-48C0-9C1A-A996CE387CC3}">
      <dsp:nvSpPr>
        <dsp:cNvPr id="0" name=""/>
        <dsp:cNvSpPr/>
      </dsp:nvSpPr>
      <dsp:spPr>
        <a:xfrm>
          <a:off x="1792984" y="1591662"/>
          <a:ext cx="1525781" cy="61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1" anchor="t" anchorCtr="0">
          <a:noAutofit/>
        </a:bodyPr>
        <a:lstStyle/>
        <a:p>
          <a:pPr marL="0" lvl="0" indent="0" algn="ctr" defTabSz="57785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الخصوم المتداولة = $320</a:t>
          </a:r>
          <a:endParaRPr lang="en-US" sz="1300" kern="1200">
            <a:latin typeface="Sakkal Majalla" panose="02000000000000000000" pitchFamily="2" charset="-78"/>
            <a:cs typeface="Sakkal Majalla" panose="02000000000000000000" pitchFamily="2" charset="-78"/>
          </a:endParaRPr>
        </a:p>
      </dsp:txBody>
      <dsp:txXfrm>
        <a:off x="1792984" y="1591662"/>
        <a:ext cx="1525781" cy="610312"/>
      </dsp:txXfrm>
    </dsp:sp>
    <dsp:sp modelId="{7A425F01-47C9-49EF-B773-E7D80FFBB069}">
      <dsp:nvSpPr>
        <dsp:cNvPr id="0" name=""/>
        <dsp:cNvSpPr/>
      </dsp:nvSpPr>
      <dsp:spPr>
        <a:xfrm>
          <a:off x="4005367" y="642749"/>
          <a:ext cx="686601" cy="686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4F4F79-CDA4-437B-BDD4-548F0D6722BE}">
      <dsp:nvSpPr>
        <dsp:cNvPr id="0" name=""/>
        <dsp:cNvSpPr/>
      </dsp:nvSpPr>
      <dsp:spPr>
        <a:xfrm>
          <a:off x="3585777" y="1591662"/>
          <a:ext cx="1525781" cy="61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1" anchor="t" anchorCtr="0">
          <a:noAutofit/>
        </a:bodyPr>
        <a:lstStyle/>
        <a:p>
          <a:pPr marL="0" lvl="0" indent="0" algn="ctr" defTabSz="577850" rtl="1">
            <a:lnSpc>
              <a:spcPct val="90000"/>
            </a:lnSpc>
            <a:spcBef>
              <a:spcPct val="0"/>
            </a:spcBef>
            <a:spcAft>
              <a:spcPct val="35000"/>
            </a:spcAft>
            <a:buNone/>
          </a:pPr>
          <a:r>
            <a:rPr lang="ar" sz="1300" b="0" kern="1200" dirty="0">
              <a:latin typeface="Sakkal Majalla" panose="02000000000000000000" pitchFamily="2" charset="-78"/>
              <a:cs typeface="Sakkal Majalla" panose="02000000000000000000" pitchFamily="2" charset="-78"/>
            </a:rPr>
            <a:t>صافي الأصول المتداولة = $425 - $320 = $105</a:t>
          </a:r>
          <a:endParaRPr lang="en-US" sz="1300" b="0" kern="1200" dirty="0">
            <a:latin typeface="Sakkal Majalla" panose="02000000000000000000" pitchFamily="2" charset="-78"/>
            <a:cs typeface="Sakkal Majalla" panose="02000000000000000000" pitchFamily="2" charset="-78"/>
          </a:endParaRPr>
        </a:p>
      </dsp:txBody>
      <dsp:txXfrm>
        <a:off x="3585777" y="1591662"/>
        <a:ext cx="1525781" cy="610312"/>
      </dsp:txXfrm>
    </dsp:sp>
    <dsp:sp modelId="{A51F6D36-1E3A-4802-AF52-72725094906A}">
      <dsp:nvSpPr>
        <dsp:cNvPr id="0" name=""/>
        <dsp:cNvSpPr/>
      </dsp:nvSpPr>
      <dsp:spPr>
        <a:xfrm>
          <a:off x="1316178" y="2583420"/>
          <a:ext cx="686601" cy="686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8EE861-561E-4023-B6C8-20A4AB9C69DB}">
      <dsp:nvSpPr>
        <dsp:cNvPr id="0" name=""/>
        <dsp:cNvSpPr/>
      </dsp:nvSpPr>
      <dsp:spPr>
        <a:xfrm>
          <a:off x="896588" y="3532332"/>
          <a:ext cx="1525781" cy="61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1" anchor="t" anchorCtr="0">
          <a:noAutofit/>
        </a:bodyPr>
        <a:lstStyle/>
        <a:p>
          <a:pPr marL="0" lvl="0" indent="0" algn="ctr" defTabSz="577850" rtl="1">
            <a:lnSpc>
              <a:spcPct val="90000"/>
            </a:lnSpc>
            <a:spcBef>
              <a:spcPct val="0"/>
            </a:spcBef>
            <a:spcAft>
              <a:spcPct val="35000"/>
            </a:spcAft>
            <a:buNone/>
          </a:pPr>
          <a:r>
            <a:rPr lang="ar" sz="1300" b="1" kern="1200">
              <a:latin typeface="Sakkal Majalla" panose="02000000000000000000" pitchFamily="2" charset="-78"/>
              <a:cs typeface="Sakkal Majalla" panose="02000000000000000000" pitchFamily="2" charset="-78"/>
            </a:rPr>
            <a:t>الآثار:</a:t>
          </a:r>
          <a:endParaRPr lang="en-US" sz="1300" kern="1200">
            <a:latin typeface="Sakkal Majalla" panose="02000000000000000000" pitchFamily="2" charset="-78"/>
            <a:cs typeface="Sakkal Majalla" panose="02000000000000000000" pitchFamily="2" charset="-78"/>
          </a:endParaRPr>
        </a:p>
      </dsp:txBody>
      <dsp:txXfrm>
        <a:off x="896588" y="3532332"/>
        <a:ext cx="1525781" cy="610312"/>
      </dsp:txXfrm>
    </dsp:sp>
    <dsp:sp modelId="{AFD20232-7D6E-4452-A71E-AC715C74C78B}">
      <dsp:nvSpPr>
        <dsp:cNvPr id="0" name=""/>
        <dsp:cNvSpPr/>
      </dsp:nvSpPr>
      <dsp:spPr>
        <a:xfrm>
          <a:off x="3108971" y="2583420"/>
          <a:ext cx="686601" cy="686601"/>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44EDCB-05D9-4457-A637-A44BAA24F064}">
      <dsp:nvSpPr>
        <dsp:cNvPr id="0" name=""/>
        <dsp:cNvSpPr/>
      </dsp:nvSpPr>
      <dsp:spPr>
        <a:xfrm>
          <a:off x="2689381" y="3532332"/>
          <a:ext cx="1525781" cy="610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1" anchor="t" anchorCtr="0">
          <a:noAutofit/>
        </a:bodyPr>
        <a:lstStyle/>
        <a:p>
          <a:pPr marL="0" lvl="0" indent="0" algn="ctr" defTabSz="57785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تمتلك الشركة أصولًا كافية قصيرة الأجل لتغطية ديونها قصيرة الأجل</a:t>
          </a:r>
          <a:endParaRPr lang="en-US" sz="1300" kern="1200" dirty="0">
            <a:latin typeface="Sakkal Majalla" panose="02000000000000000000" pitchFamily="2" charset="-78"/>
            <a:cs typeface="Sakkal Majalla" panose="02000000000000000000" pitchFamily="2" charset="-78"/>
          </a:endParaRPr>
        </a:p>
      </dsp:txBody>
      <dsp:txXfrm>
        <a:off x="2689381" y="3532332"/>
        <a:ext cx="1525781" cy="6103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A362C-800F-452C-9C19-CDF7FE911AED}">
      <dsp:nvSpPr>
        <dsp:cNvPr id="0" name=""/>
        <dsp:cNvSpPr/>
      </dsp:nvSpPr>
      <dsp:spPr>
        <a:xfrm>
          <a:off x="0" y="12377"/>
          <a:ext cx="5111751" cy="106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1" anchor="ctr" anchorCtr="0">
          <a:noAutofit/>
        </a:bodyPr>
        <a:lstStyle/>
        <a:p>
          <a:pPr marL="0" lvl="0" indent="0" algn="r" defTabSz="977900" rtl="1">
            <a:lnSpc>
              <a:spcPct val="90000"/>
            </a:lnSpc>
            <a:spcBef>
              <a:spcPct val="0"/>
            </a:spcBef>
            <a:spcAft>
              <a:spcPct val="35000"/>
            </a:spcAft>
            <a:buNone/>
          </a:pPr>
          <a:r>
            <a:rPr lang="ar" sz="2200" b="1" kern="1200" dirty="0">
              <a:solidFill>
                <a:schemeClr val="tx1"/>
              </a:solidFill>
              <a:latin typeface="Sakkal Majalla" panose="02000000000000000000" pitchFamily="2" charset="-78"/>
              <a:cs typeface="Sakkal Majalla" panose="02000000000000000000" pitchFamily="2" charset="-78"/>
            </a:rPr>
            <a:t>شركة الشخص الواحد</a:t>
          </a:r>
          <a:r>
            <a:rPr lang="ar" sz="2200" kern="1200" dirty="0">
              <a:solidFill>
                <a:schemeClr val="tx1"/>
              </a:solidFill>
              <a:latin typeface="Sakkal Majalla" panose="02000000000000000000" pitchFamily="2" charset="-78"/>
              <a:cs typeface="Sakkal Majalla" panose="02000000000000000000" pitchFamily="2" charset="-78"/>
            </a:rPr>
            <a:t>: شركة جديدة؛ مخاطر عالية؛ يلزم توافر رأس مال إضافي للنمو</a:t>
          </a:r>
        </a:p>
      </dsp:txBody>
      <dsp:txXfrm>
        <a:off x="52089" y="64466"/>
        <a:ext cx="5007573" cy="962862"/>
      </dsp:txXfrm>
    </dsp:sp>
    <dsp:sp modelId="{CF2E2DEE-E604-49CE-8057-6F2B5D8D5213}">
      <dsp:nvSpPr>
        <dsp:cNvPr id="0" name=""/>
        <dsp:cNvSpPr/>
      </dsp:nvSpPr>
      <dsp:spPr>
        <a:xfrm>
          <a:off x="0" y="1243577"/>
          <a:ext cx="5111751" cy="106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1" anchor="ctr" anchorCtr="0">
          <a:noAutofit/>
        </a:bodyPr>
        <a:lstStyle/>
        <a:p>
          <a:pPr marL="0" lvl="0" indent="0" algn="r" defTabSz="977900" rtl="1">
            <a:lnSpc>
              <a:spcPct val="90000"/>
            </a:lnSpc>
            <a:spcBef>
              <a:spcPct val="0"/>
            </a:spcBef>
            <a:spcAft>
              <a:spcPct val="35000"/>
            </a:spcAft>
            <a:buNone/>
          </a:pPr>
          <a:r>
            <a:rPr lang="ar" sz="2200" b="1" kern="1200">
              <a:solidFill>
                <a:schemeClr val="tx1"/>
              </a:solidFill>
              <a:latin typeface="Sakkal Majalla" panose="02000000000000000000" pitchFamily="2" charset="-78"/>
              <a:cs typeface="Sakkal Majalla" panose="02000000000000000000" pitchFamily="2" charset="-78"/>
            </a:rPr>
            <a:t>الشراكة: </a:t>
          </a:r>
          <a:r>
            <a:rPr lang="ar" sz="2200" b="0" kern="1200">
              <a:solidFill>
                <a:schemeClr val="tx1"/>
              </a:solidFill>
              <a:latin typeface="Sakkal Majalla" panose="02000000000000000000" pitchFamily="2" charset="-78"/>
              <a:cs typeface="Sakkal Majalla" panose="02000000000000000000" pitchFamily="2" charset="-78"/>
            </a:rPr>
            <a:t>رأس مال إضافي للنمو يقدمه الشركاء</a:t>
          </a:r>
        </a:p>
      </dsp:txBody>
      <dsp:txXfrm>
        <a:off x="52089" y="1295666"/>
        <a:ext cx="5007573" cy="962862"/>
      </dsp:txXfrm>
    </dsp:sp>
    <dsp:sp modelId="{229D66D4-0AFD-4D4E-857C-D628DBA56D6B}">
      <dsp:nvSpPr>
        <dsp:cNvPr id="0" name=""/>
        <dsp:cNvSpPr/>
      </dsp:nvSpPr>
      <dsp:spPr>
        <a:xfrm>
          <a:off x="0" y="2474777"/>
          <a:ext cx="5111751" cy="106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1" anchor="ctr" anchorCtr="0">
          <a:noAutofit/>
        </a:bodyPr>
        <a:lstStyle/>
        <a:p>
          <a:pPr marL="0" lvl="0" indent="0" algn="r" defTabSz="977900" rtl="1">
            <a:lnSpc>
              <a:spcPct val="90000"/>
            </a:lnSpc>
            <a:spcBef>
              <a:spcPct val="0"/>
            </a:spcBef>
            <a:spcAft>
              <a:spcPct val="35000"/>
            </a:spcAft>
            <a:buNone/>
          </a:pPr>
          <a:r>
            <a:rPr lang="ar" sz="2200" b="1" kern="1200">
              <a:solidFill>
                <a:schemeClr val="tx1"/>
              </a:solidFill>
              <a:latin typeface="Sakkal Majalla" panose="02000000000000000000" pitchFamily="2" charset="-78"/>
              <a:cs typeface="Sakkal Majalla" panose="02000000000000000000" pitchFamily="2" charset="-78"/>
            </a:rPr>
            <a:t>شركة خاصة محدودة: </a:t>
          </a:r>
          <a:r>
            <a:rPr lang="ar" sz="2200" kern="1200">
              <a:solidFill>
                <a:schemeClr val="tx1"/>
              </a:solidFill>
              <a:latin typeface="Sakkal Majalla" panose="02000000000000000000" pitchFamily="2" charset="-78"/>
              <a:cs typeface="Sakkal Majalla" panose="02000000000000000000" pitchFamily="2" charset="-78"/>
            </a:rPr>
            <a:t>تتغلب على مشكلة المسؤولية المحدودة</a:t>
          </a:r>
        </a:p>
      </dsp:txBody>
      <dsp:txXfrm>
        <a:off x="52089" y="2526866"/>
        <a:ext cx="5007573" cy="962862"/>
      </dsp:txXfrm>
    </dsp:sp>
    <dsp:sp modelId="{1E8F55BA-3A3D-4E9C-89E6-D211715F2192}">
      <dsp:nvSpPr>
        <dsp:cNvPr id="0" name=""/>
        <dsp:cNvSpPr/>
      </dsp:nvSpPr>
      <dsp:spPr>
        <a:xfrm>
          <a:off x="0" y="3705977"/>
          <a:ext cx="5111751" cy="106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1" anchor="ctr" anchorCtr="0">
          <a:noAutofit/>
        </a:bodyPr>
        <a:lstStyle/>
        <a:p>
          <a:pPr marL="0" lvl="0" indent="0" algn="r" defTabSz="977900" rtl="1">
            <a:lnSpc>
              <a:spcPct val="90000"/>
            </a:lnSpc>
            <a:spcBef>
              <a:spcPct val="0"/>
            </a:spcBef>
            <a:spcAft>
              <a:spcPct val="35000"/>
            </a:spcAft>
            <a:buNone/>
          </a:pPr>
          <a:r>
            <a:rPr lang="ar" sz="2200" b="1" kern="1200">
              <a:solidFill>
                <a:schemeClr val="tx1"/>
              </a:solidFill>
              <a:latin typeface="Sakkal Majalla" panose="02000000000000000000" pitchFamily="2" charset="-78"/>
              <a:cs typeface="Sakkal Majalla" panose="02000000000000000000" pitchFamily="2" charset="-78"/>
            </a:rPr>
            <a:t>شركة عامة محدودة: </a:t>
          </a:r>
          <a:r>
            <a:rPr lang="ar" sz="2200" b="0" kern="1200">
              <a:solidFill>
                <a:schemeClr val="tx1"/>
              </a:solidFill>
              <a:latin typeface="Sakkal Majalla" panose="02000000000000000000" pitchFamily="2" charset="-78"/>
              <a:cs typeface="Sakkal Majalla" panose="02000000000000000000" pitchFamily="2" charset="-78"/>
            </a:rPr>
            <a:t>القدرة على الحصول على تمويل كبير من الجمهور</a:t>
          </a:r>
        </a:p>
      </dsp:txBody>
      <dsp:txXfrm>
        <a:off x="52089" y="3758066"/>
        <a:ext cx="5007573" cy="9628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r" rtl="1">
          <a:lnSpc>
            <a:spcPct val="100000"/>
          </a:lnSpc>
        </a:lvl1pPr>
        <a:lvl2pPr algn="r" rtl="1">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r" rtl="1">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3AB728B-EDDE-A6C5-D196-B3077ECC9741}"/>
              </a:ext>
            </a:extLst>
          </p:cNvPr>
          <p:cNvSpPr>
            <a:spLocks noGrp="1" noChangeArrowheads="1"/>
          </p:cNvSpPr>
          <p:nvPr>
            <p:ph type="hdr" sz="quarter"/>
          </p:nvPr>
        </p:nvSpPr>
        <p:spPr bwMode="auto">
          <a:xfrm>
            <a:off x="0" y="0"/>
            <a:ext cx="2945659" cy="496411"/>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lvl1pPr algn="r" rtl="1" eaLnBrk="1" hangingPunct="1">
              <a:defRPr sz="1200"/>
            </a:lvl1pPr>
          </a:lstStyle>
          <a:p>
            <a:pPr rtl="1">
              <a:defRPr/>
            </a:pPr>
            <a:endParaRPr lang="en-US" altLang="en-US"/>
          </a:p>
        </p:txBody>
      </p:sp>
      <p:sp>
        <p:nvSpPr>
          <p:cNvPr id="4099" name="Rectangle 3">
            <a:extLst>
              <a:ext uri="{FF2B5EF4-FFF2-40B4-BE49-F238E27FC236}">
                <a16:creationId xmlns:a16="http://schemas.microsoft.com/office/drawing/2014/main" id="{C1A56322-4069-E1FA-88E7-034F66FE7B8C}"/>
              </a:ext>
            </a:extLst>
          </p:cNvPr>
          <p:cNvSpPr>
            <a:spLocks noGrp="1" noChangeArrowheads="1"/>
          </p:cNvSpPr>
          <p:nvPr>
            <p:ph type="dt" idx="1"/>
          </p:nvPr>
        </p:nvSpPr>
        <p:spPr bwMode="auto">
          <a:xfrm>
            <a:off x="3850443" y="0"/>
            <a:ext cx="2945659" cy="496411"/>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lvl1pPr algn="r" rtl="1" eaLnBrk="1" hangingPunct="1">
              <a:defRPr sz="1200"/>
            </a:lvl1pPr>
          </a:lstStyle>
          <a:p>
            <a:pPr rtl="1">
              <a:defRPr/>
            </a:pPr>
            <a:endParaRPr lang="en-US" altLang="en-US"/>
          </a:p>
        </p:txBody>
      </p:sp>
      <p:sp>
        <p:nvSpPr>
          <p:cNvPr id="27652" name="Rectangle 4">
            <a:extLst>
              <a:ext uri="{FF2B5EF4-FFF2-40B4-BE49-F238E27FC236}">
                <a16:creationId xmlns:a16="http://schemas.microsoft.com/office/drawing/2014/main" id="{C5D99386-CD4E-9616-9887-3542DB3323EA}"/>
              </a:ext>
            </a:extLst>
          </p:cNvPr>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A535B185-CC76-5645-CC21-C267467C34E3}"/>
              </a:ext>
            </a:extLst>
          </p:cNvPr>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p>
            <a:pPr lvl="0" rtl="1"/>
            <a:r>
              <a:rPr lang="ar" noProof="0"/>
              <a:t>Click to edit Master text styles</a:t>
            </a:r>
          </a:p>
          <a:p>
            <a:pPr lvl="1" rtl="1"/>
            <a:r>
              <a:rPr lang="ar" noProof="0"/>
              <a:t>Second level</a:t>
            </a:r>
          </a:p>
          <a:p>
            <a:pPr lvl="2" rtl="1"/>
            <a:r>
              <a:rPr lang="ar" noProof="0"/>
              <a:t>Third level</a:t>
            </a:r>
          </a:p>
          <a:p>
            <a:pPr lvl="3" rtl="1"/>
            <a:r>
              <a:rPr lang="ar" noProof="0"/>
              <a:t>Fourth level</a:t>
            </a:r>
          </a:p>
          <a:p>
            <a:pPr lvl="4" rtl="1"/>
            <a:r>
              <a:rPr lang="ar" noProof="0"/>
              <a:t>Fifth level</a:t>
            </a:r>
          </a:p>
        </p:txBody>
      </p:sp>
      <p:sp>
        <p:nvSpPr>
          <p:cNvPr id="4102" name="Rectangle 6">
            <a:extLst>
              <a:ext uri="{FF2B5EF4-FFF2-40B4-BE49-F238E27FC236}">
                <a16:creationId xmlns:a16="http://schemas.microsoft.com/office/drawing/2014/main" id="{C151C7C9-7DD8-CB43-3488-140DE9ADA703}"/>
              </a:ext>
            </a:extLst>
          </p:cNvPr>
          <p:cNvSpPr>
            <a:spLocks noGrp="1" noChangeArrowheads="1"/>
          </p:cNvSpPr>
          <p:nvPr>
            <p:ph type="ftr" sz="quarter" idx="4"/>
          </p:nvPr>
        </p:nvSpPr>
        <p:spPr bwMode="auto">
          <a:xfrm>
            <a:off x="0" y="9430091"/>
            <a:ext cx="2945659" cy="496411"/>
          </a:xfrm>
          <a:prstGeom prst="rect">
            <a:avLst/>
          </a:prstGeom>
          <a:noFill/>
          <a:ln w="9525">
            <a:noFill/>
            <a:miter lim="800000"/>
            <a:headEnd/>
            <a:tailEnd/>
          </a:ln>
          <a:effectLst/>
        </p:spPr>
        <p:txBody>
          <a:bodyPr vert="horz" wrap="square" lIns="91440" tIns="45720" rIns="91440" bIns="45720" numCol="1" rtlCol="1" anchor="b" anchorCtr="0" compatLnSpc="1">
            <a:prstTxWarp prst="textNoShape">
              <a:avLst/>
            </a:prstTxWarp>
          </a:bodyPr>
          <a:lstStyle>
            <a:lvl1pPr algn="r" rtl="1" eaLnBrk="1" hangingPunct="1">
              <a:defRPr sz="1200"/>
            </a:lvl1pPr>
          </a:lstStyle>
          <a:p>
            <a:pPr rtl="1">
              <a:defRPr/>
            </a:pPr>
            <a:endParaRPr lang="en-US" altLang="en-US"/>
          </a:p>
        </p:txBody>
      </p:sp>
      <p:sp>
        <p:nvSpPr>
          <p:cNvPr id="4103" name="Rectangle 7">
            <a:extLst>
              <a:ext uri="{FF2B5EF4-FFF2-40B4-BE49-F238E27FC236}">
                <a16:creationId xmlns:a16="http://schemas.microsoft.com/office/drawing/2014/main" id="{0EA804D7-B145-B6C4-EAF9-FBA810DF6588}"/>
              </a:ext>
            </a:extLst>
          </p:cNvPr>
          <p:cNvSpPr>
            <a:spLocks noGrp="1" noChangeArrowheads="1"/>
          </p:cNvSpPr>
          <p:nvPr>
            <p:ph type="sldNum" sz="quarter" idx="5"/>
          </p:nvPr>
        </p:nvSpPr>
        <p:spPr bwMode="auto">
          <a:xfrm>
            <a:off x="3850443" y="9430091"/>
            <a:ext cx="2945659" cy="496411"/>
          </a:xfrm>
          <a:prstGeom prst="rect">
            <a:avLst/>
          </a:prstGeom>
          <a:noFill/>
          <a:ln w="9525">
            <a:noFill/>
            <a:miter lim="800000"/>
            <a:headEnd/>
            <a:tailEnd/>
          </a:ln>
          <a:effectLst/>
        </p:spPr>
        <p:txBody>
          <a:bodyPr vert="horz" wrap="square" lIns="91440" tIns="45720" rIns="91440" bIns="45720" numCol="1" rtlCol="1" anchor="b" anchorCtr="0" compatLnSpc="1">
            <a:prstTxWarp prst="textNoShape">
              <a:avLst/>
            </a:prstTxWarp>
          </a:bodyPr>
          <a:lstStyle>
            <a:lvl1pPr algn="r" rtl="1" eaLnBrk="1" hangingPunct="1">
              <a:defRPr sz="1200"/>
            </a:lvl1pPr>
          </a:lstStyle>
          <a:p>
            <a:pPr rtl="1">
              <a:defRPr/>
            </a:pPr>
            <a:fld id="{4D3E6F70-5D4D-4B7F-8590-7D87CFB0B671}" type="slidenum">
              <a:rPr lang="en-GB" altLang="en-US"/>
              <a:pPr>
                <a:defRPr/>
              </a:pPr>
              <a:t>‹#›</a:t>
            </a:fld>
            <a:endParaRPr lang="en-GB" altLang="en-US"/>
          </a:p>
        </p:txBody>
      </p:sp>
    </p:spTree>
    <p:extLst>
      <p:ext uri="{BB962C8B-B14F-4D97-AF65-F5344CB8AC3E}">
        <p14:creationId xmlns:p14="http://schemas.microsoft.com/office/powerpoint/2010/main" val="100151740"/>
      </p:ext>
    </p:extLst>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200" kern="1200">
        <a:solidFill>
          <a:schemeClr val="tx1"/>
        </a:solidFill>
        <a:latin typeface="Arial" charset="0"/>
        <a:ea typeface="+mn-ea"/>
        <a:cs typeface="+mn-cs"/>
      </a:defRPr>
    </a:lvl1pPr>
    <a:lvl2pPr marL="457200" algn="r" rtl="1" eaLnBrk="0" fontAlgn="base" hangingPunct="0">
      <a:spcBef>
        <a:spcPct val="30000"/>
      </a:spcBef>
      <a:spcAft>
        <a:spcPct val="0"/>
      </a:spcAft>
      <a:defRPr sz="1200" kern="1200">
        <a:solidFill>
          <a:schemeClr val="tx1"/>
        </a:solidFill>
        <a:latin typeface="Arial" charset="0"/>
        <a:ea typeface="+mn-ea"/>
        <a:cs typeface="+mn-cs"/>
      </a:defRPr>
    </a:lvl2pPr>
    <a:lvl3pPr marL="914400" algn="r" rtl="1" eaLnBrk="0" fontAlgn="base" hangingPunct="0">
      <a:spcBef>
        <a:spcPct val="30000"/>
      </a:spcBef>
      <a:spcAft>
        <a:spcPct val="0"/>
      </a:spcAft>
      <a:defRPr sz="1200" kern="1200">
        <a:solidFill>
          <a:schemeClr val="tx1"/>
        </a:solidFill>
        <a:latin typeface="Arial" charset="0"/>
        <a:ea typeface="+mn-ea"/>
        <a:cs typeface="+mn-cs"/>
      </a:defRPr>
    </a:lvl3pPr>
    <a:lvl4pPr marL="1371600" algn="r" rtl="1" eaLnBrk="0" fontAlgn="base" hangingPunct="0">
      <a:spcBef>
        <a:spcPct val="30000"/>
      </a:spcBef>
      <a:spcAft>
        <a:spcPct val="0"/>
      </a:spcAft>
      <a:defRPr sz="1200" kern="1200">
        <a:solidFill>
          <a:schemeClr val="tx1"/>
        </a:solidFill>
        <a:latin typeface="Arial" charset="0"/>
        <a:ea typeface="+mn-ea"/>
        <a:cs typeface="+mn-cs"/>
      </a:defRPr>
    </a:lvl4pPr>
    <a:lvl5pPr marL="1828800" algn="r" rtl="1" eaLnBrk="0" fontAlgn="base" hangingPunct="0">
      <a:spcBef>
        <a:spcPct val="30000"/>
      </a:spcBef>
      <a:spcAft>
        <a:spcPct val="0"/>
      </a:spcAft>
      <a:defRPr sz="1200" kern="1200">
        <a:solidFill>
          <a:schemeClr val="tx1"/>
        </a:solidFill>
        <a:latin typeface="Arial" charset="0"/>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a:t>
            </a:fld>
            <a:endParaRPr lang="en-GB" altLang="en-US"/>
          </a:p>
        </p:txBody>
      </p:sp>
    </p:spTree>
    <p:extLst>
      <p:ext uri="{BB962C8B-B14F-4D97-AF65-F5344CB8AC3E}">
        <p14:creationId xmlns:p14="http://schemas.microsoft.com/office/powerpoint/2010/main" val="399890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10</a:t>
            </a:fld>
            <a:endParaRPr lang="en-GB" altLang="en-US"/>
          </a:p>
        </p:txBody>
      </p:sp>
    </p:spTree>
    <p:extLst>
      <p:ext uri="{BB962C8B-B14F-4D97-AF65-F5344CB8AC3E}">
        <p14:creationId xmlns:p14="http://schemas.microsoft.com/office/powerpoint/2010/main" val="2093393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11</a:t>
            </a:fld>
            <a:endParaRPr lang="en-GB" altLang="en-US"/>
          </a:p>
        </p:txBody>
      </p:sp>
    </p:spTree>
    <p:extLst>
      <p:ext uri="{BB962C8B-B14F-4D97-AF65-F5344CB8AC3E}">
        <p14:creationId xmlns:p14="http://schemas.microsoft.com/office/powerpoint/2010/main" val="1189735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b="0"/>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12</a:t>
            </a:fld>
            <a:endParaRPr lang="en-GB" altLang="en-US"/>
          </a:p>
        </p:txBody>
      </p:sp>
    </p:spTree>
    <p:extLst>
      <p:ext uri="{BB962C8B-B14F-4D97-AF65-F5344CB8AC3E}">
        <p14:creationId xmlns:p14="http://schemas.microsoft.com/office/powerpoint/2010/main" val="787171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13</a:t>
            </a:fld>
            <a:endParaRPr lang="en-GB" altLang="en-US"/>
          </a:p>
        </p:txBody>
      </p:sp>
    </p:spTree>
    <p:extLst>
      <p:ext uri="{BB962C8B-B14F-4D97-AF65-F5344CB8AC3E}">
        <p14:creationId xmlns:p14="http://schemas.microsoft.com/office/powerpoint/2010/main" val="1861048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14</a:t>
            </a:fld>
            <a:endParaRPr lang="en-GB" altLang="en-US"/>
          </a:p>
        </p:txBody>
      </p:sp>
    </p:spTree>
    <p:extLst>
      <p:ext uri="{BB962C8B-B14F-4D97-AF65-F5344CB8AC3E}">
        <p14:creationId xmlns:p14="http://schemas.microsoft.com/office/powerpoint/2010/main" val="831124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15</a:t>
            </a:fld>
            <a:endParaRPr lang="en-GB" altLang="en-US"/>
          </a:p>
        </p:txBody>
      </p:sp>
    </p:spTree>
    <p:extLst>
      <p:ext uri="{BB962C8B-B14F-4D97-AF65-F5344CB8AC3E}">
        <p14:creationId xmlns:p14="http://schemas.microsoft.com/office/powerpoint/2010/main" val="3788532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r>
              <a:rPr lang="ar"/>
              <a:t>Explain another specialist accounting term – </a:t>
            </a:r>
            <a:endParaRPr lang="en-GB" b="0" baseline="0"/>
          </a:p>
          <a:p>
            <a:pPr rtl="1"/>
            <a:endParaRPr lang="en-GB" b="0" baseline="0"/>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16</a:t>
            </a:fld>
            <a:endParaRPr lang="en-GB" altLang="en-US"/>
          </a:p>
        </p:txBody>
      </p:sp>
    </p:spTree>
    <p:extLst>
      <p:ext uri="{BB962C8B-B14F-4D97-AF65-F5344CB8AC3E}">
        <p14:creationId xmlns:p14="http://schemas.microsoft.com/office/powerpoint/2010/main" val="393870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17</a:t>
            </a:fld>
            <a:endParaRPr lang="en-GB" altLang="en-US"/>
          </a:p>
        </p:txBody>
      </p:sp>
    </p:spTree>
    <p:extLst>
      <p:ext uri="{BB962C8B-B14F-4D97-AF65-F5344CB8AC3E}">
        <p14:creationId xmlns:p14="http://schemas.microsoft.com/office/powerpoint/2010/main" val="690471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18</a:t>
            </a:fld>
            <a:endParaRPr lang="en-GB" altLang="en-US"/>
          </a:p>
        </p:txBody>
      </p:sp>
    </p:spTree>
    <p:extLst>
      <p:ext uri="{BB962C8B-B14F-4D97-AF65-F5344CB8AC3E}">
        <p14:creationId xmlns:p14="http://schemas.microsoft.com/office/powerpoint/2010/main" val="3116799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171450" indent="-171450" rtl="1">
              <a:buFont typeface="Arial" panose="020B0604020202020204" pitchFamily="34" charset="0"/>
              <a:buChar char="•"/>
            </a:pPr>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19</a:t>
            </a:fld>
            <a:endParaRPr lang="en-GB" altLang="en-US"/>
          </a:p>
        </p:txBody>
      </p:sp>
    </p:spTree>
    <p:extLst>
      <p:ext uri="{BB962C8B-B14F-4D97-AF65-F5344CB8AC3E}">
        <p14:creationId xmlns:p14="http://schemas.microsoft.com/office/powerpoint/2010/main" val="1886532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3D8168B1-514D-B744-0AB4-18F401D0F2E3}"/>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2808C18D-CFC6-93E5-A579-22B817EE69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a:latin typeface="Arial" panose="020B0604020202020204" pitchFamily="34" charset="0"/>
            </a:endParaRPr>
          </a:p>
          <a:p>
            <a:pPr rtl="1"/>
            <a:endParaRPr lang="en-GB" altLang="en-US">
              <a:latin typeface="Arial" panose="020B0604020202020204" pitchFamily="34" charset="0"/>
            </a:endParaRPr>
          </a:p>
        </p:txBody>
      </p:sp>
      <p:sp>
        <p:nvSpPr>
          <p:cNvPr id="31747" name="Slide Number Placeholder 3">
            <a:extLst>
              <a:ext uri="{FF2B5EF4-FFF2-40B4-BE49-F238E27FC236}">
                <a16:creationId xmlns:a16="http://schemas.microsoft.com/office/drawing/2014/main" id="{D87B04DE-239C-3B08-3E65-22AF4B195E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C03E5EE9-67E6-4917-B003-BB6C447A0174}" type="slidenum">
              <a:rPr lang="en-GB" altLang="en-US" smtClean="0"/>
              <a:pPr/>
              <a:t>2</a:t>
            </a:fld>
            <a:endParaRPr lang="en-GB" altLang="en-US"/>
          </a:p>
        </p:txBody>
      </p:sp>
    </p:spTree>
    <p:extLst>
      <p:ext uri="{BB962C8B-B14F-4D97-AF65-F5344CB8AC3E}">
        <p14:creationId xmlns:p14="http://schemas.microsoft.com/office/powerpoint/2010/main" val="3026648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baseline="0"/>
          </a:p>
          <a:p>
            <a:pPr rtl="1"/>
            <a:endParaRPr lang="en-GB" baseline="0"/>
          </a:p>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20</a:t>
            </a:fld>
            <a:endParaRPr lang="en-GB" altLang="en-US"/>
          </a:p>
        </p:txBody>
      </p:sp>
    </p:spTree>
    <p:extLst>
      <p:ext uri="{BB962C8B-B14F-4D97-AF65-F5344CB8AC3E}">
        <p14:creationId xmlns:p14="http://schemas.microsoft.com/office/powerpoint/2010/main" val="101995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21</a:t>
            </a:fld>
            <a:endParaRPr lang="en-GB" altLang="en-US"/>
          </a:p>
        </p:txBody>
      </p:sp>
    </p:spTree>
    <p:extLst>
      <p:ext uri="{BB962C8B-B14F-4D97-AF65-F5344CB8AC3E}">
        <p14:creationId xmlns:p14="http://schemas.microsoft.com/office/powerpoint/2010/main" val="3257314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22</a:t>
            </a:fld>
            <a:endParaRPr lang="en-GB" altLang="en-US"/>
          </a:p>
        </p:txBody>
      </p:sp>
    </p:spTree>
    <p:extLst>
      <p:ext uri="{BB962C8B-B14F-4D97-AF65-F5344CB8AC3E}">
        <p14:creationId xmlns:p14="http://schemas.microsoft.com/office/powerpoint/2010/main" val="3583276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baseline="0"/>
          </a:p>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23</a:t>
            </a:fld>
            <a:endParaRPr lang="en-GB" altLang="en-US"/>
          </a:p>
        </p:txBody>
      </p:sp>
    </p:spTree>
    <p:extLst>
      <p:ext uri="{BB962C8B-B14F-4D97-AF65-F5344CB8AC3E}">
        <p14:creationId xmlns:p14="http://schemas.microsoft.com/office/powerpoint/2010/main" val="2285574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24</a:t>
            </a:fld>
            <a:endParaRPr lang="en-GB" altLang="en-US"/>
          </a:p>
        </p:txBody>
      </p:sp>
    </p:spTree>
    <p:extLst>
      <p:ext uri="{BB962C8B-B14F-4D97-AF65-F5344CB8AC3E}">
        <p14:creationId xmlns:p14="http://schemas.microsoft.com/office/powerpoint/2010/main" val="1431485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25</a:t>
            </a:fld>
            <a:endParaRPr lang="en-GB" altLang="en-US"/>
          </a:p>
        </p:txBody>
      </p:sp>
    </p:spTree>
    <p:extLst>
      <p:ext uri="{BB962C8B-B14F-4D97-AF65-F5344CB8AC3E}">
        <p14:creationId xmlns:p14="http://schemas.microsoft.com/office/powerpoint/2010/main" val="1730003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0" indent="0" rtl="1">
              <a:buFont typeface="Arial" panose="020B0604020202020204" pitchFamily="34" charset="0"/>
              <a:buNone/>
            </a:pPr>
            <a:endParaRPr lang="en-GB" baseline="0"/>
          </a:p>
          <a:p>
            <a:pPr marL="0" indent="0" rtl="1">
              <a:buFont typeface="Arial" panose="020B0604020202020204" pitchFamily="34" charset="0"/>
              <a:buNone/>
            </a:pPr>
            <a:endParaRPr lang="en-GB" baseline="0"/>
          </a:p>
          <a:p>
            <a:pPr marL="171450" indent="-171450" rtl="1">
              <a:buFont typeface="Arial" panose="020B0604020202020204" pitchFamily="34" charset="0"/>
              <a:buChar char="•"/>
            </a:pPr>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26</a:t>
            </a:fld>
            <a:endParaRPr lang="en-GB" altLang="en-US"/>
          </a:p>
        </p:txBody>
      </p:sp>
    </p:spTree>
    <p:extLst>
      <p:ext uri="{BB962C8B-B14F-4D97-AF65-F5344CB8AC3E}">
        <p14:creationId xmlns:p14="http://schemas.microsoft.com/office/powerpoint/2010/main" val="2902924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27</a:t>
            </a:fld>
            <a:endParaRPr lang="en-GB" altLang="en-US"/>
          </a:p>
        </p:txBody>
      </p:sp>
    </p:spTree>
    <p:extLst>
      <p:ext uri="{BB962C8B-B14F-4D97-AF65-F5344CB8AC3E}">
        <p14:creationId xmlns:p14="http://schemas.microsoft.com/office/powerpoint/2010/main" val="257768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171450" indent="-171450" rtl="1">
              <a:buFont typeface="Arial" panose="020B0604020202020204" pitchFamily="34" charset="0"/>
              <a:buChar char="•"/>
            </a:pPr>
            <a:endParaRPr lang="en-GB" b="1"/>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28</a:t>
            </a:fld>
            <a:endParaRPr lang="en-GB" altLang="en-US"/>
          </a:p>
        </p:txBody>
      </p:sp>
    </p:spTree>
    <p:extLst>
      <p:ext uri="{BB962C8B-B14F-4D97-AF65-F5344CB8AC3E}">
        <p14:creationId xmlns:p14="http://schemas.microsoft.com/office/powerpoint/2010/main" val="2114131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171450" indent="-171450" rtl="1">
              <a:buFont typeface="Arial" panose="020B0604020202020204" pitchFamily="34" charset="0"/>
              <a:buChar char="•"/>
            </a:pPr>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29</a:t>
            </a:fld>
            <a:endParaRPr lang="en-GB" altLang="en-US"/>
          </a:p>
        </p:txBody>
      </p:sp>
    </p:spTree>
    <p:extLst>
      <p:ext uri="{BB962C8B-B14F-4D97-AF65-F5344CB8AC3E}">
        <p14:creationId xmlns:p14="http://schemas.microsoft.com/office/powerpoint/2010/main" val="127269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067531E3-7725-4BFC-6978-A4907F202606}"/>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7188842-F5EB-8E4E-C61A-E4F41BF1A3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a:latin typeface="Arial" panose="020B0604020202020204" pitchFamily="34" charset="0"/>
            </a:endParaRPr>
          </a:p>
        </p:txBody>
      </p:sp>
      <p:sp>
        <p:nvSpPr>
          <p:cNvPr id="33795" name="Slide Number Placeholder 3">
            <a:extLst>
              <a:ext uri="{FF2B5EF4-FFF2-40B4-BE49-F238E27FC236}">
                <a16:creationId xmlns:a16="http://schemas.microsoft.com/office/drawing/2014/main" id="{415CA19B-7BA9-BBB0-E62C-1C0DA5306B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196034ED-D7F7-483D-8544-ED89FE784A02}" type="slidenum">
              <a:rPr lang="en-GB" altLang="en-US" smtClean="0"/>
              <a:pPr/>
              <a:t>3</a:t>
            </a:fld>
            <a:endParaRPr lang="en-GB" altLang="en-US"/>
          </a:p>
        </p:txBody>
      </p:sp>
    </p:spTree>
    <p:extLst>
      <p:ext uri="{BB962C8B-B14F-4D97-AF65-F5344CB8AC3E}">
        <p14:creationId xmlns:p14="http://schemas.microsoft.com/office/powerpoint/2010/main" val="3594020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30</a:t>
            </a:fld>
            <a:endParaRPr lang="en-GB" altLang="en-US"/>
          </a:p>
        </p:txBody>
      </p:sp>
    </p:spTree>
    <p:extLst>
      <p:ext uri="{BB962C8B-B14F-4D97-AF65-F5344CB8AC3E}">
        <p14:creationId xmlns:p14="http://schemas.microsoft.com/office/powerpoint/2010/main" val="2485526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171450" indent="-171450" rtl="1">
              <a:buFont typeface="Arial" panose="020B0604020202020204" pitchFamily="34" charset="0"/>
              <a:buChar char="•"/>
            </a:pPr>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31</a:t>
            </a:fld>
            <a:endParaRPr lang="en-GB" altLang="en-US"/>
          </a:p>
        </p:txBody>
      </p:sp>
    </p:spTree>
    <p:extLst>
      <p:ext uri="{BB962C8B-B14F-4D97-AF65-F5344CB8AC3E}">
        <p14:creationId xmlns:p14="http://schemas.microsoft.com/office/powerpoint/2010/main" val="4238125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32</a:t>
            </a:fld>
            <a:endParaRPr lang="en-GB" altLang="en-US"/>
          </a:p>
        </p:txBody>
      </p:sp>
    </p:spTree>
    <p:extLst>
      <p:ext uri="{BB962C8B-B14F-4D97-AF65-F5344CB8AC3E}">
        <p14:creationId xmlns:p14="http://schemas.microsoft.com/office/powerpoint/2010/main" val="2159924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171450" indent="-171450" rtl="1">
              <a:buFont typeface="Arial" panose="020B0604020202020204" pitchFamily="34" charset="0"/>
              <a:buChar char="•"/>
            </a:pPr>
            <a:endParaRPr lang="en-GB"/>
          </a:p>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33</a:t>
            </a:fld>
            <a:endParaRPr lang="en-GB" altLang="en-US"/>
          </a:p>
        </p:txBody>
      </p:sp>
    </p:spTree>
    <p:extLst>
      <p:ext uri="{BB962C8B-B14F-4D97-AF65-F5344CB8AC3E}">
        <p14:creationId xmlns:p14="http://schemas.microsoft.com/office/powerpoint/2010/main" val="4041930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34</a:t>
            </a:fld>
            <a:endParaRPr lang="en-GB" altLang="en-US"/>
          </a:p>
        </p:txBody>
      </p:sp>
    </p:spTree>
    <p:extLst>
      <p:ext uri="{BB962C8B-B14F-4D97-AF65-F5344CB8AC3E}">
        <p14:creationId xmlns:p14="http://schemas.microsoft.com/office/powerpoint/2010/main" val="1541290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35</a:t>
            </a:fld>
            <a:endParaRPr lang="en-GB" altLang="en-US"/>
          </a:p>
        </p:txBody>
      </p:sp>
    </p:spTree>
    <p:extLst>
      <p:ext uri="{BB962C8B-B14F-4D97-AF65-F5344CB8AC3E}">
        <p14:creationId xmlns:p14="http://schemas.microsoft.com/office/powerpoint/2010/main" val="1007762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36</a:t>
            </a:fld>
            <a:endParaRPr lang="en-GB" altLang="en-US"/>
          </a:p>
        </p:txBody>
      </p:sp>
    </p:spTree>
    <p:extLst>
      <p:ext uri="{BB962C8B-B14F-4D97-AF65-F5344CB8AC3E}">
        <p14:creationId xmlns:p14="http://schemas.microsoft.com/office/powerpoint/2010/main" val="108713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37</a:t>
            </a:fld>
            <a:endParaRPr lang="en-GB" altLang="en-US"/>
          </a:p>
        </p:txBody>
      </p:sp>
    </p:spTree>
    <p:extLst>
      <p:ext uri="{BB962C8B-B14F-4D97-AF65-F5344CB8AC3E}">
        <p14:creationId xmlns:p14="http://schemas.microsoft.com/office/powerpoint/2010/main" val="279633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38</a:t>
            </a:fld>
            <a:endParaRPr lang="en-GB" altLang="en-US"/>
          </a:p>
        </p:txBody>
      </p:sp>
    </p:spTree>
    <p:extLst>
      <p:ext uri="{BB962C8B-B14F-4D97-AF65-F5344CB8AC3E}">
        <p14:creationId xmlns:p14="http://schemas.microsoft.com/office/powerpoint/2010/main" val="4013584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39</a:t>
            </a:fld>
            <a:endParaRPr lang="en-GB" altLang="en-US"/>
          </a:p>
        </p:txBody>
      </p:sp>
    </p:spTree>
    <p:extLst>
      <p:ext uri="{BB962C8B-B14F-4D97-AF65-F5344CB8AC3E}">
        <p14:creationId xmlns:p14="http://schemas.microsoft.com/office/powerpoint/2010/main" val="856776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altLang="en-US">
              <a:latin typeface="Arial" panose="020B0604020202020204" pitchFamily="34"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4</a:t>
            </a:fld>
            <a:endParaRPr lang="en-GB" altLang="en-US"/>
          </a:p>
        </p:txBody>
      </p:sp>
    </p:spTree>
    <p:extLst>
      <p:ext uri="{BB962C8B-B14F-4D97-AF65-F5344CB8AC3E}">
        <p14:creationId xmlns:p14="http://schemas.microsoft.com/office/powerpoint/2010/main" val="2262297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40</a:t>
            </a:fld>
            <a:endParaRPr lang="en-GB" altLang="en-US"/>
          </a:p>
        </p:txBody>
      </p:sp>
    </p:spTree>
    <p:extLst>
      <p:ext uri="{BB962C8B-B14F-4D97-AF65-F5344CB8AC3E}">
        <p14:creationId xmlns:p14="http://schemas.microsoft.com/office/powerpoint/2010/main" val="2837963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41</a:t>
            </a:fld>
            <a:endParaRPr lang="en-GB" altLang="en-US"/>
          </a:p>
        </p:txBody>
      </p:sp>
    </p:spTree>
    <p:extLst>
      <p:ext uri="{BB962C8B-B14F-4D97-AF65-F5344CB8AC3E}">
        <p14:creationId xmlns:p14="http://schemas.microsoft.com/office/powerpoint/2010/main" val="2512098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r>
              <a:rPr lang="ar"/>
              <a:t>Explain to learners that this slide and the following slide will help them when they have to prepare their own cash flow forecasts.</a:t>
            </a:r>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42</a:t>
            </a:fld>
            <a:endParaRPr lang="en-GB" altLang="en-US"/>
          </a:p>
        </p:txBody>
      </p:sp>
    </p:spTree>
    <p:extLst>
      <p:ext uri="{BB962C8B-B14F-4D97-AF65-F5344CB8AC3E}">
        <p14:creationId xmlns:p14="http://schemas.microsoft.com/office/powerpoint/2010/main" val="3057072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43</a:t>
            </a:fld>
            <a:endParaRPr lang="en-GB" altLang="en-US"/>
          </a:p>
        </p:txBody>
      </p:sp>
    </p:spTree>
    <p:extLst>
      <p:ext uri="{BB962C8B-B14F-4D97-AF65-F5344CB8AC3E}">
        <p14:creationId xmlns:p14="http://schemas.microsoft.com/office/powerpoint/2010/main" val="2653647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44</a:t>
            </a:fld>
            <a:endParaRPr lang="en-GB" altLang="en-US"/>
          </a:p>
        </p:txBody>
      </p:sp>
    </p:spTree>
    <p:extLst>
      <p:ext uri="{BB962C8B-B14F-4D97-AF65-F5344CB8AC3E}">
        <p14:creationId xmlns:p14="http://schemas.microsoft.com/office/powerpoint/2010/main" val="1221733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45</a:t>
            </a:fld>
            <a:endParaRPr lang="en-GB" altLang="en-US"/>
          </a:p>
        </p:txBody>
      </p:sp>
    </p:spTree>
    <p:extLst>
      <p:ext uri="{BB962C8B-B14F-4D97-AF65-F5344CB8AC3E}">
        <p14:creationId xmlns:p14="http://schemas.microsoft.com/office/powerpoint/2010/main" val="1801525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46</a:t>
            </a:fld>
            <a:endParaRPr lang="en-GB" altLang="en-US"/>
          </a:p>
        </p:txBody>
      </p:sp>
    </p:spTree>
    <p:extLst>
      <p:ext uri="{BB962C8B-B14F-4D97-AF65-F5344CB8AC3E}">
        <p14:creationId xmlns:p14="http://schemas.microsoft.com/office/powerpoint/2010/main" val="1114886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47</a:t>
            </a:fld>
            <a:endParaRPr lang="en-GB" altLang="en-US"/>
          </a:p>
        </p:txBody>
      </p:sp>
    </p:spTree>
    <p:extLst>
      <p:ext uri="{BB962C8B-B14F-4D97-AF65-F5344CB8AC3E}">
        <p14:creationId xmlns:p14="http://schemas.microsoft.com/office/powerpoint/2010/main" val="29354939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48</a:t>
            </a:fld>
            <a:endParaRPr lang="en-GB" altLang="en-US"/>
          </a:p>
        </p:txBody>
      </p:sp>
    </p:spTree>
    <p:extLst>
      <p:ext uri="{BB962C8B-B14F-4D97-AF65-F5344CB8AC3E}">
        <p14:creationId xmlns:p14="http://schemas.microsoft.com/office/powerpoint/2010/main" val="971013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r>
              <a:rPr lang="ar"/>
              <a:t>Explain to the learners that in this section we will look at all three elements – costs, revenue (as determined by price) and volume (as determined by output)</a:t>
            </a:r>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49</a:t>
            </a:fld>
            <a:endParaRPr lang="en-GB" altLang="en-US"/>
          </a:p>
        </p:txBody>
      </p:sp>
    </p:spTree>
    <p:extLst>
      <p:ext uri="{BB962C8B-B14F-4D97-AF65-F5344CB8AC3E}">
        <p14:creationId xmlns:p14="http://schemas.microsoft.com/office/powerpoint/2010/main" val="87855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5</a:t>
            </a:fld>
            <a:endParaRPr lang="en-GB" altLang="en-US"/>
          </a:p>
        </p:txBody>
      </p:sp>
    </p:spTree>
    <p:extLst>
      <p:ext uri="{BB962C8B-B14F-4D97-AF65-F5344CB8AC3E}">
        <p14:creationId xmlns:p14="http://schemas.microsoft.com/office/powerpoint/2010/main" val="28384966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0" indent="0" rtl="1">
              <a:buNone/>
            </a:pPr>
            <a:r>
              <a:rPr lang="ar"/>
              <a:t>Ask learners to identify any fixed costs in their own/family lives</a:t>
            </a:r>
            <a:endParaRPr lang="en-GB"/>
          </a:p>
          <a:p>
            <a:pPr rtl="1"/>
            <a:endParaRPr lang="en-GB"/>
          </a:p>
          <a:p>
            <a:pPr rtl="1"/>
            <a:endParaRPr lang="en-GB"/>
          </a:p>
          <a:p>
            <a:pPr rtl="1"/>
            <a:endParaRPr lang="en-GB"/>
          </a:p>
          <a:p>
            <a:pPr rtl="1"/>
            <a:endParaRPr lang="en-GB"/>
          </a:p>
          <a:p>
            <a:pPr rtl="1"/>
            <a:endParaRPr lang="en-GB"/>
          </a:p>
          <a:p>
            <a:pPr rtl="1"/>
            <a:endParaRPr lang="en-GB"/>
          </a:p>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50</a:t>
            </a:fld>
            <a:endParaRPr lang="en-GB" altLang="en-US"/>
          </a:p>
        </p:txBody>
      </p:sp>
    </p:spTree>
    <p:extLst>
      <p:ext uri="{BB962C8B-B14F-4D97-AF65-F5344CB8AC3E}">
        <p14:creationId xmlns:p14="http://schemas.microsoft.com/office/powerpoint/2010/main" val="16276324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51</a:t>
            </a:fld>
            <a:endParaRPr lang="en-GB" altLang="en-US"/>
          </a:p>
        </p:txBody>
      </p:sp>
    </p:spTree>
    <p:extLst>
      <p:ext uri="{BB962C8B-B14F-4D97-AF65-F5344CB8AC3E}">
        <p14:creationId xmlns:p14="http://schemas.microsoft.com/office/powerpoint/2010/main" val="28375880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52</a:t>
            </a:fld>
            <a:endParaRPr lang="en-GB" altLang="en-US"/>
          </a:p>
        </p:txBody>
      </p:sp>
    </p:spTree>
    <p:extLst>
      <p:ext uri="{BB962C8B-B14F-4D97-AF65-F5344CB8AC3E}">
        <p14:creationId xmlns:p14="http://schemas.microsoft.com/office/powerpoint/2010/main" val="1814773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53</a:t>
            </a:fld>
            <a:endParaRPr lang="en-GB" altLang="en-US"/>
          </a:p>
        </p:txBody>
      </p:sp>
    </p:spTree>
    <p:extLst>
      <p:ext uri="{BB962C8B-B14F-4D97-AF65-F5344CB8AC3E}">
        <p14:creationId xmlns:p14="http://schemas.microsoft.com/office/powerpoint/2010/main" val="26521537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54</a:t>
            </a:fld>
            <a:endParaRPr lang="en-GB" altLang="en-US"/>
          </a:p>
        </p:txBody>
      </p:sp>
    </p:spTree>
    <p:extLst>
      <p:ext uri="{BB962C8B-B14F-4D97-AF65-F5344CB8AC3E}">
        <p14:creationId xmlns:p14="http://schemas.microsoft.com/office/powerpoint/2010/main" val="178850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55</a:t>
            </a:fld>
            <a:endParaRPr lang="en-GB" altLang="en-US"/>
          </a:p>
        </p:txBody>
      </p:sp>
    </p:spTree>
    <p:extLst>
      <p:ext uri="{BB962C8B-B14F-4D97-AF65-F5344CB8AC3E}">
        <p14:creationId xmlns:p14="http://schemas.microsoft.com/office/powerpoint/2010/main" val="30561304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56</a:t>
            </a:fld>
            <a:endParaRPr lang="en-GB" altLang="en-US"/>
          </a:p>
        </p:txBody>
      </p:sp>
    </p:spTree>
    <p:extLst>
      <p:ext uri="{BB962C8B-B14F-4D97-AF65-F5344CB8AC3E}">
        <p14:creationId xmlns:p14="http://schemas.microsoft.com/office/powerpoint/2010/main" val="26417008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57</a:t>
            </a:fld>
            <a:endParaRPr lang="en-GB" altLang="en-US"/>
          </a:p>
        </p:txBody>
      </p:sp>
    </p:spTree>
    <p:extLst>
      <p:ext uri="{BB962C8B-B14F-4D97-AF65-F5344CB8AC3E}">
        <p14:creationId xmlns:p14="http://schemas.microsoft.com/office/powerpoint/2010/main" val="137022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58</a:t>
            </a:fld>
            <a:endParaRPr lang="en-GB" altLang="en-US"/>
          </a:p>
        </p:txBody>
      </p:sp>
    </p:spTree>
    <p:extLst>
      <p:ext uri="{BB962C8B-B14F-4D97-AF65-F5344CB8AC3E}">
        <p14:creationId xmlns:p14="http://schemas.microsoft.com/office/powerpoint/2010/main" val="30003897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r>
              <a:rPr lang="ar"/>
              <a:t>Explain the features of the break-even chart and how the break-even point is determined (10,000 units with a cost of $120,000 and total revenue of $120,000)</a:t>
            </a:r>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59</a:t>
            </a:fld>
            <a:endParaRPr lang="en-GB" altLang="en-US"/>
          </a:p>
        </p:txBody>
      </p:sp>
    </p:spTree>
    <p:extLst>
      <p:ext uri="{BB962C8B-B14F-4D97-AF65-F5344CB8AC3E}">
        <p14:creationId xmlns:p14="http://schemas.microsoft.com/office/powerpoint/2010/main" val="143487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sz="1200" kern="1200">
              <a:solidFill>
                <a:schemeClr val="tx1"/>
              </a:solidFill>
              <a:effectLst/>
              <a:latin typeface="Arial" charset="0"/>
              <a:ea typeface="+mn-ea"/>
              <a:cs typeface="+mn-cs"/>
            </a:endParaRPr>
          </a:p>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6</a:t>
            </a:fld>
            <a:endParaRPr lang="en-GB" altLang="en-US"/>
          </a:p>
        </p:txBody>
      </p:sp>
    </p:spTree>
    <p:extLst>
      <p:ext uri="{BB962C8B-B14F-4D97-AF65-F5344CB8AC3E}">
        <p14:creationId xmlns:p14="http://schemas.microsoft.com/office/powerpoint/2010/main" val="20875415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r>
              <a:rPr lang="ar"/>
              <a:t>Explain the margin of safety i.e. the amount sales can fall before the break-even point is reached. In this example the business plans to sell 14000 units so there is a margin of safety of 4,000 units (14,000 – 10,000). This is represented by the black double-arrowhead line in the break-even chart </a:t>
            </a:r>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60</a:t>
            </a:fld>
            <a:endParaRPr lang="en-GB" altLang="en-US"/>
          </a:p>
        </p:txBody>
      </p:sp>
    </p:spTree>
    <p:extLst>
      <p:ext uri="{BB962C8B-B14F-4D97-AF65-F5344CB8AC3E}">
        <p14:creationId xmlns:p14="http://schemas.microsoft.com/office/powerpoint/2010/main" val="1794851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61</a:t>
            </a:fld>
            <a:endParaRPr lang="en-GB" altLang="en-US"/>
          </a:p>
        </p:txBody>
      </p:sp>
    </p:spTree>
    <p:extLst>
      <p:ext uri="{BB962C8B-B14F-4D97-AF65-F5344CB8AC3E}">
        <p14:creationId xmlns:p14="http://schemas.microsoft.com/office/powerpoint/2010/main" val="13506350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62</a:t>
            </a:fld>
            <a:endParaRPr lang="en-GB" altLang="en-US"/>
          </a:p>
        </p:txBody>
      </p:sp>
    </p:spTree>
    <p:extLst>
      <p:ext uri="{BB962C8B-B14F-4D97-AF65-F5344CB8AC3E}">
        <p14:creationId xmlns:p14="http://schemas.microsoft.com/office/powerpoint/2010/main" val="2852675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63</a:t>
            </a:fld>
            <a:endParaRPr lang="en-GB" altLang="en-US"/>
          </a:p>
        </p:txBody>
      </p:sp>
    </p:spTree>
    <p:extLst>
      <p:ext uri="{BB962C8B-B14F-4D97-AF65-F5344CB8AC3E}">
        <p14:creationId xmlns:p14="http://schemas.microsoft.com/office/powerpoint/2010/main" val="37140593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u="none"/>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64</a:t>
            </a:fld>
            <a:endParaRPr lang="en-GB" altLang="en-US"/>
          </a:p>
        </p:txBody>
      </p:sp>
    </p:spTree>
    <p:extLst>
      <p:ext uri="{BB962C8B-B14F-4D97-AF65-F5344CB8AC3E}">
        <p14:creationId xmlns:p14="http://schemas.microsoft.com/office/powerpoint/2010/main" val="35040770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65</a:t>
            </a:fld>
            <a:endParaRPr lang="en-GB" altLang="en-US"/>
          </a:p>
        </p:txBody>
      </p:sp>
    </p:spTree>
    <p:extLst>
      <p:ext uri="{BB962C8B-B14F-4D97-AF65-F5344CB8AC3E}">
        <p14:creationId xmlns:p14="http://schemas.microsoft.com/office/powerpoint/2010/main" val="20272164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66</a:t>
            </a:fld>
            <a:endParaRPr lang="en-GB" altLang="en-US"/>
          </a:p>
        </p:txBody>
      </p:sp>
    </p:spTree>
    <p:extLst>
      <p:ext uri="{BB962C8B-B14F-4D97-AF65-F5344CB8AC3E}">
        <p14:creationId xmlns:p14="http://schemas.microsoft.com/office/powerpoint/2010/main" val="39106442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67</a:t>
            </a:fld>
            <a:endParaRPr lang="en-GB" altLang="en-US"/>
          </a:p>
        </p:txBody>
      </p:sp>
    </p:spTree>
    <p:extLst>
      <p:ext uri="{BB962C8B-B14F-4D97-AF65-F5344CB8AC3E}">
        <p14:creationId xmlns:p14="http://schemas.microsoft.com/office/powerpoint/2010/main" val="26220246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r>
              <a:rPr lang="ar"/>
              <a:t>Provide examples for the learners to show a simple calculation of gross and net profit</a:t>
            </a:r>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68</a:t>
            </a:fld>
            <a:endParaRPr lang="en-GB" altLang="en-US"/>
          </a:p>
        </p:txBody>
      </p:sp>
    </p:spTree>
    <p:extLst>
      <p:ext uri="{BB962C8B-B14F-4D97-AF65-F5344CB8AC3E}">
        <p14:creationId xmlns:p14="http://schemas.microsoft.com/office/powerpoint/2010/main" val="33305759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69</a:t>
            </a:fld>
            <a:endParaRPr lang="en-GB" altLang="en-US"/>
          </a:p>
        </p:txBody>
      </p:sp>
    </p:spTree>
    <p:extLst>
      <p:ext uri="{BB962C8B-B14F-4D97-AF65-F5344CB8AC3E}">
        <p14:creationId xmlns:p14="http://schemas.microsoft.com/office/powerpoint/2010/main" val="133696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7</a:t>
            </a:fld>
            <a:endParaRPr lang="en-GB" altLang="en-US"/>
          </a:p>
        </p:txBody>
      </p:sp>
    </p:spTree>
    <p:extLst>
      <p:ext uri="{BB962C8B-B14F-4D97-AF65-F5344CB8AC3E}">
        <p14:creationId xmlns:p14="http://schemas.microsoft.com/office/powerpoint/2010/main" val="19722439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70</a:t>
            </a:fld>
            <a:endParaRPr lang="en-GB" altLang="en-US"/>
          </a:p>
        </p:txBody>
      </p:sp>
    </p:spTree>
    <p:extLst>
      <p:ext uri="{BB962C8B-B14F-4D97-AF65-F5344CB8AC3E}">
        <p14:creationId xmlns:p14="http://schemas.microsoft.com/office/powerpoint/2010/main" val="6841559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71</a:t>
            </a:fld>
            <a:endParaRPr lang="en-GB" altLang="en-US"/>
          </a:p>
        </p:txBody>
      </p:sp>
    </p:spTree>
    <p:extLst>
      <p:ext uri="{BB962C8B-B14F-4D97-AF65-F5344CB8AC3E}">
        <p14:creationId xmlns:p14="http://schemas.microsoft.com/office/powerpoint/2010/main" val="25365699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b="1" u="sng"/>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72</a:t>
            </a:fld>
            <a:endParaRPr lang="en-GB" altLang="en-US"/>
          </a:p>
        </p:txBody>
      </p:sp>
    </p:spTree>
    <p:extLst>
      <p:ext uri="{BB962C8B-B14F-4D97-AF65-F5344CB8AC3E}">
        <p14:creationId xmlns:p14="http://schemas.microsoft.com/office/powerpoint/2010/main" val="3563977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73</a:t>
            </a:fld>
            <a:endParaRPr lang="en-GB" altLang="en-US"/>
          </a:p>
        </p:txBody>
      </p:sp>
    </p:spTree>
    <p:extLst>
      <p:ext uri="{BB962C8B-B14F-4D97-AF65-F5344CB8AC3E}">
        <p14:creationId xmlns:p14="http://schemas.microsoft.com/office/powerpoint/2010/main" val="14671326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u="sng"/>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74</a:t>
            </a:fld>
            <a:endParaRPr lang="en-GB" altLang="en-US"/>
          </a:p>
        </p:txBody>
      </p:sp>
    </p:spTree>
    <p:extLst>
      <p:ext uri="{BB962C8B-B14F-4D97-AF65-F5344CB8AC3E}">
        <p14:creationId xmlns:p14="http://schemas.microsoft.com/office/powerpoint/2010/main" val="3150517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75</a:t>
            </a:fld>
            <a:endParaRPr lang="en-GB" altLang="en-US"/>
          </a:p>
        </p:txBody>
      </p:sp>
    </p:spTree>
    <p:extLst>
      <p:ext uri="{BB962C8B-B14F-4D97-AF65-F5344CB8AC3E}">
        <p14:creationId xmlns:p14="http://schemas.microsoft.com/office/powerpoint/2010/main" val="8558584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marL="0" marR="0" lvl="0" indent="0" algn="l" defTabSz="914400" rtl="1" eaLnBrk="0" fontAlgn="base" latinLnBrk="0" hangingPunct="0">
              <a:lnSpc>
                <a:spcPct val="100000"/>
              </a:lnSpc>
              <a:spcBef>
                <a:spcPct val="30000"/>
              </a:spcBef>
              <a:spcAft>
                <a:spcPct val="0"/>
              </a:spcAft>
              <a:buClrTx/>
              <a:buSzTx/>
              <a:buFontTx/>
              <a:buNone/>
              <a:tabLst/>
              <a:defRPr/>
            </a:pPr>
            <a:endParaRPr lang="en-GB" b="1"/>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76</a:t>
            </a:fld>
            <a:endParaRPr lang="en-GB" altLang="en-US"/>
          </a:p>
        </p:txBody>
      </p:sp>
    </p:spTree>
    <p:extLst>
      <p:ext uri="{BB962C8B-B14F-4D97-AF65-F5344CB8AC3E}">
        <p14:creationId xmlns:p14="http://schemas.microsoft.com/office/powerpoint/2010/main" val="9337829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baseline="0"/>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77</a:t>
            </a:fld>
            <a:endParaRPr lang="en-GB" altLang="en-US"/>
          </a:p>
        </p:txBody>
      </p:sp>
    </p:spTree>
    <p:extLst>
      <p:ext uri="{BB962C8B-B14F-4D97-AF65-F5344CB8AC3E}">
        <p14:creationId xmlns:p14="http://schemas.microsoft.com/office/powerpoint/2010/main" val="29339031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78</a:t>
            </a:fld>
            <a:endParaRPr lang="en-GB" altLang="en-US"/>
          </a:p>
        </p:txBody>
      </p:sp>
    </p:spTree>
    <p:extLst>
      <p:ext uri="{BB962C8B-B14F-4D97-AF65-F5344CB8AC3E}">
        <p14:creationId xmlns:p14="http://schemas.microsoft.com/office/powerpoint/2010/main" val="7670553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79</a:t>
            </a:fld>
            <a:endParaRPr lang="en-GB" altLang="en-US"/>
          </a:p>
        </p:txBody>
      </p:sp>
    </p:spTree>
    <p:extLst>
      <p:ext uri="{BB962C8B-B14F-4D97-AF65-F5344CB8AC3E}">
        <p14:creationId xmlns:p14="http://schemas.microsoft.com/office/powerpoint/2010/main" val="707907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8</a:t>
            </a:fld>
            <a:endParaRPr lang="en-GB" altLang="en-US"/>
          </a:p>
        </p:txBody>
      </p:sp>
    </p:spTree>
    <p:extLst>
      <p:ext uri="{BB962C8B-B14F-4D97-AF65-F5344CB8AC3E}">
        <p14:creationId xmlns:p14="http://schemas.microsoft.com/office/powerpoint/2010/main" val="1377087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i="0"/>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80</a:t>
            </a:fld>
            <a:endParaRPr lang="en-GB" altLang="en-US"/>
          </a:p>
        </p:txBody>
      </p:sp>
    </p:spTree>
    <p:extLst>
      <p:ext uri="{BB962C8B-B14F-4D97-AF65-F5344CB8AC3E}">
        <p14:creationId xmlns:p14="http://schemas.microsoft.com/office/powerpoint/2010/main" val="2363328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81</a:t>
            </a:fld>
            <a:endParaRPr lang="en-GB" altLang="en-US"/>
          </a:p>
        </p:txBody>
      </p:sp>
    </p:spTree>
    <p:extLst>
      <p:ext uri="{BB962C8B-B14F-4D97-AF65-F5344CB8AC3E}">
        <p14:creationId xmlns:p14="http://schemas.microsoft.com/office/powerpoint/2010/main" val="42630179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b="1" baseline="0"/>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82</a:t>
            </a:fld>
            <a:endParaRPr lang="en-GB" altLang="en-US"/>
          </a:p>
        </p:txBody>
      </p:sp>
    </p:spTree>
    <p:extLst>
      <p:ext uri="{BB962C8B-B14F-4D97-AF65-F5344CB8AC3E}">
        <p14:creationId xmlns:p14="http://schemas.microsoft.com/office/powerpoint/2010/main" val="6521724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83</a:t>
            </a:fld>
            <a:endParaRPr lang="en-GB" altLang="en-US"/>
          </a:p>
        </p:txBody>
      </p:sp>
    </p:spTree>
    <p:extLst>
      <p:ext uri="{BB962C8B-B14F-4D97-AF65-F5344CB8AC3E}">
        <p14:creationId xmlns:p14="http://schemas.microsoft.com/office/powerpoint/2010/main" val="14563557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84</a:t>
            </a:fld>
            <a:endParaRPr lang="en-GB" altLang="en-US"/>
          </a:p>
        </p:txBody>
      </p:sp>
    </p:spTree>
    <p:extLst>
      <p:ext uri="{BB962C8B-B14F-4D97-AF65-F5344CB8AC3E}">
        <p14:creationId xmlns:p14="http://schemas.microsoft.com/office/powerpoint/2010/main" val="13434327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85</a:t>
            </a:fld>
            <a:endParaRPr lang="en-GB" altLang="en-US"/>
          </a:p>
        </p:txBody>
      </p:sp>
    </p:spTree>
    <p:extLst>
      <p:ext uri="{BB962C8B-B14F-4D97-AF65-F5344CB8AC3E}">
        <p14:creationId xmlns:p14="http://schemas.microsoft.com/office/powerpoint/2010/main" val="37774600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86</a:t>
            </a:fld>
            <a:endParaRPr lang="en-GB" altLang="en-US"/>
          </a:p>
        </p:txBody>
      </p:sp>
    </p:spTree>
    <p:extLst>
      <p:ext uri="{BB962C8B-B14F-4D97-AF65-F5344CB8AC3E}">
        <p14:creationId xmlns:p14="http://schemas.microsoft.com/office/powerpoint/2010/main" val="3313886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87</a:t>
            </a:fld>
            <a:endParaRPr lang="en-GB" altLang="en-US"/>
          </a:p>
        </p:txBody>
      </p:sp>
    </p:spTree>
    <p:extLst>
      <p:ext uri="{BB962C8B-B14F-4D97-AF65-F5344CB8AC3E}">
        <p14:creationId xmlns:p14="http://schemas.microsoft.com/office/powerpoint/2010/main" val="34114334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88</a:t>
            </a:fld>
            <a:endParaRPr lang="en-GB" altLang="en-US"/>
          </a:p>
        </p:txBody>
      </p:sp>
    </p:spTree>
    <p:extLst>
      <p:ext uri="{BB962C8B-B14F-4D97-AF65-F5344CB8AC3E}">
        <p14:creationId xmlns:p14="http://schemas.microsoft.com/office/powerpoint/2010/main" val="12715952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89</a:t>
            </a:fld>
            <a:endParaRPr lang="en-GB" altLang="en-US"/>
          </a:p>
        </p:txBody>
      </p:sp>
    </p:spTree>
    <p:extLst>
      <p:ext uri="{BB962C8B-B14F-4D97-AF65-F5344CB8AC3E}">
        <p14:creationId xmlns:p14="http://schemas.microsoft.com/office/powerpoint/2010/main" val="283631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a:p>
        </p:txBody>
      </p:sp>
      <p:sp>
        <p:nvSpPr>
          <p:cNvPr id="4" name="Slide Number Placeholder 3"/>
          <p:cNvSpPr>
            <a:spLocks noGrp="1"/>
          </p:cNvSpPr>
          <p:nvPr>
            <p:ph type="sldNum" sz="quarter" idx="10"/>
          </p:nvPr>
        </p:nvSpPr>
        <p:spPr/>
        <p:txBody>
          <a:bodyPr rtlCol="1"/>
          <a:lstStyle/>
          <a:p>
            <a:pPr rtl="1">
              <a:defRPr/>
            </a:pPr>
            <a:fld id="{4D3E6F70-5D4D-4B7F-8590-7D87CFB0B671}" type="slidenum">
              <a:rPr lang="en-GB" altLang="en-US" smtClean="0"/>
              <a:pPr>
                <a:defRPr/>
              </a:pPr>
              <a:t>9</a:t>
            </a:fld>
            <a:endParaRPr lang="en-GB" altLang="en-US"/>
          </a:p>
        </p:txBody>
      </p:sp>
    </p:spTree>
    <p:extLst>
      <p:ext uri="{BB962C8B-B14F-4D97-AF65-F5344CB8AC3E}">
        <p14:creationId xmlns:p14="http://schemas.microsoft.com/office/powerpoint/2010/main" val="26423779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3D8168B1-514D-B744-0AB4-18F401D0F2E3}"/>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2808C18D-CFC6-93E5-A579-22B817EE69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a:p>
            <a:pPr rtl="1"/>
            <a:endParaRPr lang="en-GB" altLang="en-US" dirty="0">
              <a:latin typeface="Arial" panose="020B0604020202020204" pitchFamily="34" charset="0"/>
            </a:endParaRPr>
          </a:p>
        </p:txBody>
      </p:sp>
      <p:sp>
        <p:nvSpPr>
          <p:cNvPr id="31747" name="Slide Number Placeholder 3">
            <a:extLst>
              <a:ext uri="{FF2B5EF4-FFF2-40B4-BE49-F238E27FC236}">
                <a16:creationId xmlns:a16="http://schemas.microsoft.com/office/drawing/2014/main" id="{D87B04DE-239C-3B08-3E65-22AF4B195E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C03E5EE9-67E6-4917-B003-BB6C447A0174}" type="slidenum">
              <a:rPr lang="en-GB" altLang="en-US" smtClean="0"/>
              <a:pPr/>
              <a:t>90</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0" y="2130425"/>
            <a:ext cx="9144000" cy="1470025"/>
          </a:xfrm>
          <a:prstGeom prst="rect">
            <a:avLst/>
          </a:prstGeom>
        </p:spPr>
        <p:txBody>
          <a:bodyPr rtlCol="1"/>
          <a:lstStyle/>
          <a:p>
            <a:pPr rtl="1"/>
            <a:r>
              <a:rPr lang="ar"/>
              <a:t>Unit X: xxxxxxxxxxxxxxxxxxxxx</a:t>
            </a:r>
            <a:endParaRPr lang="en-GB" altLang="en-US"/>
          </a:p>
        </p:txBody>
      </p:sp>
      <p:sp>
        <p:nvSpPr>
          <p:cNvPr id="7"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stStyle>
          <a:p>
            <a:pPr rtl="1"/>
            <a:r>
              <a:rPr lang="ar"/>
              <a:t>Learning aim x</a:t>
            </a:r>
            <a:endParaRPr lang="en-US" altLang="en-US"/>
          </a:p>
        </p:txBody>
      </p:sp>
      <p:sp>
        <p:nvSpPr>
          <p:cNvPr id="2" name="Footer Placeholder 4">
            <a:extLst>
              <a:ext uri="{FF2B5EF4-FFF2-40B4-BE49-F238E27FC236}">
                <a16:creationId xmlns:a16="http://schemas.microsoft.com/office/drawing/2014/main" id="{C6EB150E-6A8C-9996-298D-28DD3D2ABEF4}"/>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9227754"/>
      </p:ext>
    </p:extLst>
  </p:cSld>
  <p:clrMapOvr>
    <a:masterClrMapping/>
  </p:clrMapOvr>
  <p:transition>
    <p:sndAc>
      <p:stSnd>
        <p:snd r:embed="rId1" name="click.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136979FB-E9CD-4D7F-ABCE-40BC623DD6ED}"/>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1891796"/>
      </p:ext>
    </p:extLst>
  </p:cSld>
  <p:clrMapOvr>
    <a:masterClrMapping/>
  </p:clrMapOvr>
  <p:transition>
    <p:sndAc>
      <p:stSnd>
        <p:snd r:embed="rId1" name="click.wav"/>
      </p:stSnd>
    </p:sndAc>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01326388"/>
      </p:ext>
    </p:extLst>
  </p:cSld>
  <p:clrMapOvr>
    <a:masterClrMapping/>
  </p:clrMapOvr>
  <p:transition>
    <p:sndAc>
      <p:stSnd>
        <p:snd r:embed="rId1" name="click.wav"/>
      </p:stSnd>
    </p:sndAc>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86057598"/>
      </p:ext>
    </p:extLst>
  </p:cSld>
  <p:clrMapOvr>
    <a:masterClrMapping/>
  </p:clrMapOvr>
  <p:transition>
    <p:sndAc>
      <p:stSnd>
        <p:snd r:embed="rId1" name="click.wav"/>
      </p:stSnd>
    </p:sndAc>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53603133"/>
      </p:ext>
    </p:extLst>
  </p:cSld>
  <p:clrMapOvr>
    <a:masterClrMapping/>
  </p:clrMapOvr>
  <p:transition>
    <p:sndAc>
      <p:stSnd>
        <p:snd r:embed="rId1" name="click.wav"/>
      </p:stSnd>
    </p:sndAc>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71658195"/>
      </p:ext>
    </p:extLst>
  </p:cSld>
  <p:clrMapOvr>
    <a:masterClrMapping/>
  </p:clrMapOvr>
  <p:transition>
    <p:sndAc>
      <p:stSnd>
        <p:snd r:embed="rId1" name="click.wav"/>
      </p:stSnd>
    </p:sndAc>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68121723"/>
      </p:ext>
    </p:extLst>
  </p:cSld>
  <p:clrMapOvr>
    <a:masterClrMapping/>
  </p:clrMapOvr>
  <p:transition>
    <p:sndAc>
      <p:stSnd>
        <p:snd r:embed="rId1" name="click.wav"/>
      </p:stSnd>
    </p:sndAc>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54667162"/>
      </p:ext>
    </p:extLst>
  </p:cSld>
  <p:clrMapOvr>
    <a:masterClrMapping/>
  </p:clrMapOvr>
  <p:transition>
    <p:sndAc>
      <p:stSnd>
        <p:snd r:embed="rId1" name="click.wav"/>
      </p:stSnd>
    </p:sndAc>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3827590"/>
      </p:ext>
    </p:extLst>
  </p:cSld>
  <p:clrMapOvr>
    <a:masterClrMapping/>
  </p:clrMapOvr>
  <p:transition>
    <p:sndAc>
      <p:stSnd>
        <p:snd r:embed="rId1" name="click.wav"/>
      </p:stSnd>
    </p:sndAc>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341031474"/>
      </p:ext>
    </p:extLst>
  </p:cSld>
  <p:clrMapOvr>
    <a:masterClrMapping/>
  </p:clrMapOvr>
  <p:transition>
    <p:sndAc>
      <p:stSnd>
        <p:snd r:embed="rId1" name="click.wav"/>
      </p:stSnd>
    </p:sndAc>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4650275"/>
      </p:ext>
    </p:extLst>
  </p:cSld>
  <p:clrMapOvr>
    <a:masterClrMapping/>
  </p:clrMapOvr>
  <p:transition>
    <p:sndAc>
      <p:stSnd>
        <p:snd r:embed="rId1" name="click.wav"/>
      </p:stSnd>
    </p:sndAc>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9184944"/>
      </p:ext>
    </p:extLst>
  </p:cSld>
  <p:clrMapOvr>
    <a:masterClrMapping/>
  </p:clrMapOvr>
  <p:transition>
    <p:sndAc>
      <p:stSnd>
        <p:snd r:embed="rId1" name="click.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1D78BFAD-CC17-3CA0-DBB1-5C8C41D9126F}"/>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14355495"/>
      </p:ext>
    </p:extLst>
  </p:cSld>
  <p:clrMapOvr>
    <a:masterClrMapping/>
  </p:clrMapOvr>
  <p:transition>
    <p:sndAc>
      <p:stSnd>
        <p:snd r:embed="rId1" name="click.wav"/>
      </p:stSnd>
    </p:sndAc>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2670965"/>
      </p:ext>
    </p:extLst>
  </p:cSld>
  <p:clrMapOvr>
    <a:masterClrMapping/>
  </p:clrMapOvr>
  <p:transition>
    <p:sndAc>
      <p:stSnd>
        <p:snd r:embed="rId1" name="click.wav"/>
      </p:stSnd>
    </p:sndAc>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26593935"/>
      </p:ext>
    </p:extLst>
  </p:cSld>
  <p:clrMapOvr>
    <a:masterClrMapping/>
  </p:clrMapOvr>
  <p:transition>
    <p:sndAc>
      <p:stSnd>
        <p:snd r:embed="rId1" name="click.wav"/>
      </p:stSnd>
    </p:sndAc>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53959227"/>
      </p:ext>
    </p:extLst>
  </p:cSld>
  <p:clrMapOvr>
    <a:masterClrMapping/>
  </p:clrMapOvr>
  <p:transition>
    <p:sndAc>
      <p:stSnd>
        <p:snd r:embed="rId1" name="click.wav"/>
      </p:stSnd>
    </p:sndAc>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950943351"/>
      </p:ext>
    </p:extLst>
  </p:cSld>
  <p:clrMapOvr>
    <a:masterClrMapping/>
  </p:clrMapOvr>
  <p:transition>
    <p:sndAc>
      <p:stSnd>
        <p:snd r:embed="rId1" name="click.wav"/>
      </p:stSnd>
    </p:sndAc>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37093022"/>
      </p:ext>
    </p:extLst>
  </p:cSld>
  <p:clrMapOvr>
    <a:masterClrMapping/>
  </p:clrMapOvr>
  <p:transition>
    <p:sndAc>
      <p:stSnd>
        <p:snd r:embed="rId1" name="click.wav"/>
      </p:stSnd>
    </p:sndAc>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94167900"/>
      </p:ext>
    </p:extLst>
  </p:cSld>
  <p:clrMapOvr>
    <a:masterClrMapping/>
  </p:clrMapOvr>
  <p:transition>
    <p:sndAc>
      <p:stSnd>
        <p:snd r:embed="rId1" name="click.wav"/>
      </p:stSnd>
    </p:sndAc>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25762673"/>
      </p:ext>
    </p:extLst>
  </p:cSld>
  <p:clrMapOvr>
    <a:masterClrMapping/>
  </p:clrMapOvr>
  <p:transition>
    <p:sndAc>
      <p:stSnd>
        <p:snd r:embed="rId1" name="click.wav"/>
      </p:stSnd>
    </p:sndAc>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7380344"/>
      </p:ext>
    </p:extLst>
  </p:cSld>
  <p:clrMapOvr>
    <a:masterClrMapping/>
  </p:clrMapOvr>
  <p:transition>
    <p:sndAc>
      <p:stSnd>
        <p:snd r:embed="rId1" name="click.wav"/>
      </p:stSnd>
    </p:sndAc>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71960959"/>
      </p:ext>
    </p:extLst>
  </p:cSld>
  <p:clrMapOvr>
    <a:masterClrMapping/>
  </p:clrMapOvr>
  <p:transition>
    <p:sndAc>
      <p:stSnd>
        <p:snd r:embed="rId1" name="click.wav"/>
      </p:stSnd>
    </p:sndAc>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9628512"/>
      </p:ext>
    </p:extLst>
  </p:cSld>
  <p:clrMapOvr>
    <a:masterClrMapping/>
  </p:clrMapOvr>
  <p:transition>
    <p:sndAc>
      <p:stSnd>
        <p:snd r:embed="rId1" name="click.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a:p>
        </p:txBody>
      </p:sp>
      <p:sp>
        <p:nvSpPr>
          <p:cNvPr id="4" name="Footer Placeholder 4">
            <a:extLst>
              <a:ext uri="{FF2B5EF4-FFF2-40B4-BE49-F238E27FC236}">
                <a16:creationId xmlns:a16="http://schemas.microsoft.com/office/drawing/2014/main" id="{C91736A9-B278-442F-0C6C-537088E454BA}"/>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14637879"/>
      </p:ext>
    </p:extLst>
  </p:cSld>
  <p:clrMapOvr>
    <a:masterClrMapping/>
  </p:clrMapOvr>
  <p:transition>
    <p:sndAc>
      <p:stSnd>
        <p:snd r:embed="rId1" name="click.wav"/>
      </p:stSnd>
    </p:sndAc>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98744335"/>
      </p:ext>
    </p:extLst>
  </p:cSld>
  <p:clrMapOvr>
    <a:masterClrMapping/>
  </p:clrMapOvr>
  <p:transition>
    <p:sndAc>
      <p:stSnd>
        <p:snd r:embed="rId1" name="click.wav"/>
      </p:stSnd>
    </p:sndAc>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960670145"/>
      </p:ext>
    </p:extLst>
  </p:cSld>
  <p:clrMapOvr>
    <a:masterClrMapping/>
  </p:clrMapOvr>
  <p:transition>
    <p:sndAc>
      <p:stSnd>
        <p:snd r:embed="rId1" name="click.wav"/>
      </p:stSnd>
    </p:sndAc>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49478109"/>
      </p:ext>
    </p:extLst>
  </p:cSld>
  <p:clrMapOvr>
    <a:masterClrMapping/>
  </p:clrMapOvr>
  <p:transition>
    <p:sndAc>
      <p:stSnd>
        <p:snd r:embed="rId1" name="click.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55076227"/>
      </p:ext>
    </p:extLst>
  </p:cSld>
  <p:clrMapOvr>
    <a:masterClrMapping/>
  </p:clrMapOvr>
  <p:transition>
    <p:sndAc>
      <p:stSnd>
        <p:snd r:embed="rId1" name="click.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45252892"/>
      </p:ext>
    </p:extLst>
  </p:cSld>
  <p:clrMapOvr>
    <a:masterClrMapping/>
  </p:clrMapOvr>
  <p:transition>
    <p:sndAc>
      <p:stSnd>
        <p:snd r:embed="rId1" name="click.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44169651"/>
      </p:ext>
    </p:extLst>
  </p:cSld>
  <p:clrMapOvr>
    <a:masterClrMapping/>
  </p:clrMapOvr>
  <p:transition>
    <p:sndAc>
      <p:stSnd>
        <p:snd r:embed="rId1" name="click.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94646058"/>
      </p:ext>
    </p:extLst>
  </p:cSld>
  <p:clrMapOvr>
    <a:masterClrMapping/>
  </p:clrMapOvr>
  <p:transition>
    <p:sndAc>
      <p:stSnd>
        <p:snd r:embed="rId1" name="click.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63733425"/>
      </p:ext>
    </p:extLst>
  </p:cSld>
  <p:clrMapOvr>
    <a:masterClrMapping/>
  </p:clrMapOvr>
  <p:transition>
    <p:sndAc>
      <p:stSnd>
        <p:snd r:embed="rId1" name="click.wav"/>
      </p:st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40833500"/>
      </p:ext>
    </p:extLst>
  </p:cSld>
  <p:clrMapOvr>
    <a:masterClrMapping/>
  </p:clrMapOvr>
  <p:transition>
    <p:sndAc>
      <p:stSnd>
        <p:snd r:embed="rId1" name="click.wav"/>
      </p:st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81025921"/>
      </p:ext>
    </p:extLst>
  </p:cSld>
  <p:clrMapOvr>
    <a:masterClrMapping/>
  </p:clrMapOvr>
  <p:transition>
    <p:sndAc>
      <p:stSnd>
        <p:snd r:embed="rId1" name="click.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6" name="Content Placeholder 6"/>
          <p:cNvSpPr>
            <a:spLocks noGrp="1"/>
          </p:cNvSpPr>
          <p:nvPr>
            <p:ph sz="half" idx="1"/>
          </p:nvPr>
        </p:nvSpPr>
        <p:spPr>
          <a:xfrm>
            <a:off x="468313" y="2212975"/>
            <a:ext cx="2303462" cy="3592513"/>
          </a:xfrm>
          <a:prstGeom prst="rect">
            <a:avLst/>
          </a:prstGeom>
        </p:spPr>
        <p:txBody>
          <a:bodyPr rtlCol="1"/>
          <a:lstStyle/>
          <a:p>
            <a:pPr rtl="1"/>
            <a:r>
              <a:rPr lang="ar"/>
              <a:t>Subhead</a:t>
            </a:r>
          </a:p>
          <a:p>
            <a:pPr rtl="1"/>
            <a:r>
              <a:rPr lang="ar"/>
              <a:t>Bullet text</a:t>
            </a:r>
          </a:p>
          <a:p>
            <a:pPr rtl="1"/>
            <a:endParaRPr lang="en-GB"/>
          </a:p>
        </p:txBody>
      </p:sp>
      <p:sp>
        <p:nvSpPr>
          <p:cNvPr id="7" name="Content Placeholder 6"/>
          <p:cNvSpPr>
            <a:spLocks noGrp="1"/>
          </p:cNvSpPr>
          <p:nvPr>
            <p:ph sz="half" idx="10"/>
          </p:nvPr>
        </p:nvSpPr>
        <p:spPr>
          <a:xfrm>
            <a:off x="3421063" y="2212975"/>
            <a:ext cx="2303462" cy="3449638"/>
          </a:xfrm>
          <a:prstGeom prst="rect">
            <a:avLst/>
          </a:prstGeom>
        </p:spPr>
        <p:txBody>
          <a:bodyPr rtlCol="1"/>
          <a:lstStyle/>
          <a:p>
            <a:pPr rtl="1"/>
            <a:r>
              <a:rPr lang="ar"/>
              <a:t>Subhead</a:t>
            </a:r>
          </a:p>
          <a:p>
            <a:pPr rtl="1"/>
            <a:r>
              <a:rPr lang="ar"/>
              <a:t>Bullet text</a:t>
            </a:r>
          </a:p>
          <a:p>
            <a:pPr rtl="1"/>
            <a:endParaRPr lang="en-GB"/>
          </a:p>
        </p:txBody>
      </p:sp>
      <p:sp>
        <p:nvSpPr>
          <p:cNvPr id="8" name="Content Placeholder 6"/>
          <p:cNvSpPr>
            <a:spLocks noGrp="1"/>
          </p:cNvSpPr>
          <p:nvPr>
            <p:ph sz="half" idx="11"/>
          </p:nvPr>
        </p:nvSpPr>
        <p:spPr>
          <a:xfrm>
            <a:off x="6156325" y="2212975"/>
            <a:ext cx="2592388" cy="3736975"/>
          </a:xfrm>
          <a:prstGeom prst="rect">
            <a:avLst/>
          </a:prstGeom>
        </p:spPr>
        <p:txBody>
          <a:bodyPr rtlCol="1"/>
          <a:lstStyle/>
          <a:p>
            <a:pPr rtl="1"/>
            <a:r>
              <a:rPr lang="ar"/>
              <a:t>Subhead</a:t>
            </a:r>
          </a:p>
          <a:p>
            <a:pPr rtl="1"/>
            <a:r>
              <a:rPr lang="ar"/>
              <a:t>Bullet text</a:t>
            </a:r>
          </a:p>
        </p:txBody>
      </p:sp>
      <p:sp>
        <p:nvSpPr>
          <p:cNvPr id="2" name="Footer Placeholder 4">
            <a:extLst>
              <a:ext uri="{FF2B5EF4-FFF2-40B4-BE49-F238E27FC236}">
                <a16:creationId xmlns:a16="http://schemas.microsoft.com/office/drawing/2014/main" id="{5AD71432-24B0-8453-1747-48D9C9A162AD}"/>
              </a:ext>
            </a:extLst>
          </p:cNvPr>
          <p:cNvSpPr>
            <a:spLocks noGrp="1" noChangeArrowheads="1"/>
          </p:cNvSpPr>
          <p:nvPr>
            <p:ph type="ftr" sz="quarter" idx="12"/>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48556434"/>
      </p:ext>
    </p:extLst>
  </p:cSld>
  <p:clrMapOvr>
    <a:masterClrMapping/>
  </p:clrMapOvr>
  <p:transition>
    <p:sndAc>
      <p:stSnd>
        <p:snd r:embed="rId1" name="click.wav"/>
      </p:st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501610419"/>
      </p:ext>
    </p:extLst>
  </p:cSld>
  <p:clrMapOvr>
    <a:masterClrMapping/>
  </p:clrMapOvr>
  <p:transition>
    <p:sndAc>
      <p:stSnd>
        <p:snd r:embed="rId1" name="click.wav"/>
      </p:st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293118933"/>
      </p:ext>
    </p:extLst>
  </p:cSld>
  <p:clrMapOvr>
    <a:masterClrMapping/>
  </p:clrMapOvr>
  <p:transition>
    <p:sndAc>
      <p:stSnd>
        <p:snd r:embed="rId1" name="click.wav"/>
      </p:st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89113301"/>
      </p:ext>
    </p:extLst>
  </p:cSld>
  <p:clrMapOvr>
    <a:masterClrMapping/>
  </p:clrMapOvr>
  <p:transition>
    <p:sndAc>
      <p:stSnd>
        <p:snd r:embed="rId1" name="click.wav"/>
      </p:st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96988904"/>
      </p:ext>
    </p:extLst>
  </p:cSld>
  <p:clrMapOvr>
    <a:masterClrMapping/>
  </p:clrMapOvr>
  <p:transition>
    <p:sndAc>
      <p:stSnd>
        <p:snd r:embed="rId1" name="click.wav"/>
      </p:stSnd>
    </p:sndAc>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716333174"/>
      </p:ext>
    </p:extLst>
  </p:cSld>
  <p:clrMapOvr>
    <a:masterClrMapping/>
  </p:clrMapOvr>
  <p:transition>
    <p:sndAc>
      <p:stSnd>
        <p:snd r:embed="rId1" name="click.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p>
            <a:pPr rtl="1"/>
            <a:r>
              <a:rPr lang="ar"/>
              <a:t>Body text xxxxxxxxxxxxxxxxxxxxxxxxxxxxxxxxxxxxxxxxx:</a:t>
            </a:r>
          </a:p>
          <a:p>
            <a:pPr lvl="1" rtl="1"/>
            <a:r>
              <a:rPr lang="ar"/>
              <a:t>Bullet text</a:t>
            </a:r>
          </a:p>
          <a:p>
            <a:pPr lvl="1" rtl="1"/>
            <a:r>
              <a:rPr lang="ar"/>
              <a:t>Bullet text</a:t>
            </a:r>
          </a:p>
          <a:p>
            <a:pPr lvl="1" rtl="1"/>
            <a:endParaRPr lang="en-GB" altLang="en-US"/>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29230881"/>
      </p:ext>
    </p:extLst>
  </p:cSld>
  <p:clrMapOvr>
    <a:masterClrMapping/>
  </p:clrMapOvr>
  <p:transition>
    <p:sndAc>
      <p:stSnd>
        <p:snd r:embed="rId1" name="click.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3548499"/>
      </p:ext>
    </p:extLst>
  </p:cSld>
  <p:clrMapOvr>
    <a:masterClrMapping/>
  </p:clrMapOvr>
  <p:transition>
    <p:sndAc>
      <p:stSnd>
        <p:snd r:embed="rId1" name="click.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30926481"/>
      </p:ext>
    </p:extLst>
  </p:cSld>
  <p:clrMapOvr>
    <a:masterClrMapping/>
  </p:clrMapOvr>
  <p:transition>
    <p:sndAc>
      <p:stSnd>
        <p:snd r:embed="rId1" name="click.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62895208"/>
      </p:ext>
    </p:extLst>
  </p:cSld>
  <p:clrMapOvr>
    <a:masterClrMapping/>
  </p:clrMapOvr>
  <p:transition>
    <p:sndAc>
      <p:stSnd>
        <p:snd r:embed="rId1" name="click.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38668001"/>
      </p:ext>
    </p:extLst>
  </p:cSld>
  <p:clrMapOvr>
    <a:masterClrMapping/>
  </p:clrMapOvr>
  <p:transition>
    <p:sndAc>
      <p:stSnd>
        <p:snd r:embed="rId1" name="click.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itle 1"/>
          <p:cNvSpPr>
            <a:spLocks noGrp="1"/>
          </p:cNvSpPr>
          <p:nvPr>
            <p:ph type="title"/>
          </p:nvPr>
        </p:nvSpPr>
        <p:spPr>
          <a:xfrm>
            <a:off x="0" y="1195388"/>
            <a:ext cx="9144000" cy="863600"/>
          </a:xfrm>
          <a:prstGeom prst="rect">
            <a:avLst/>
          </a:prstGeom>
        </p:spPr>
        <p:txBody>
          <a:bodyPr rtlCol="1"/>
          <a:lstStyle/>
          <a:p>
            <a:pPr rtl="1"/>
            <a:r>
              <a:rPr lang="ar"/>
              <a:t>Heading</a:t>
            </a:r>
          </a:p>
        </p:txBody>
      </p:sp>
      <p:sp>
        <p:nvSpPr>
          <p:cNvPr id="2" name="Footer Placeholder 4">
            <a:extLst>
              <a:ext uri="{FF2B5EF4-FFF2-40B4-BE49-F238E27FC236}">
                <a16:creationId xmlns:a16="http://schemas.microsoft.com/office/drawing/2014/main" id="{280AFA65-534B-3AE4-50A7-9C86BDCF1EA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72408841"/>
      </p:ext>
    </p:extLst>
  </p:cSld>
  <p:clrMapOvr>
    <a:masterClrMapping/>
  </p:clrMapOvr>
  <p:transition>
    <p:sndAc>
      <p:stSnd>
        <p:snd r:embed="rId1" name="click.wav"/>
      </p:st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87064660"/>
      </p:ext>
    </p:extLst>
  </p:cSld>
  <p:clrMapOvr>
    <a:masterClrMapping/>
  </p:clrMapOvr>
  <p:transition>
    <p:sndAc>
      <p:stSnd>
        <p:snd r:embed="rId1" name="click.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1649288"/>
      </p:ext>
    </p:extLst>
  </p:cSld>
  <p:clrMapOvr>
    <a:masterClrMapping/>
  </p:clrMapOvr>
  <p:transition>
    <p:sndAc>
      <p:stSnd>
        <p:snd r:embed="rId1" name="click.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15931093"/>
      </p:ext>
    </p:extLst>
  </p:cSld>
  <p:clrMapOvr>
    <a:masterClrMapping/>
  </p:clrMapOvr>
  <p:transition>
    <p:sndAc>
      <p:stSnd>
        <p:snd r:embed="rId1" name="click.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23151177"/>
      </p:ext>
    </p:extLst>
  </p:cSld>
  <p:clrMapOvr>
    <a:masterClrMapping/>
  </p:clrMapOvr>
  <p:transition>
    <p:sndAc>
      <p:stSnd>
        <p:snd r:embed="rId1" name="click.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3903308"/>
      </p:ext>
    </p:extLst>
  </p:cSld>
  <p:clrMapOvr>
    <a:masterClrMapping/>
  </p:clrMapOvr>
  <p:transition>
    <p:sndAc>
      <p:stSnd>
        <p:snd r:embed="rId1" name="click.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955720740"/>
      </p:ext>
    </p:extLst>
  </p:cSld>
  <p:clrMapOvr>
    <a:masterClrMapping/>
  </p:clrMapOvr>
  <p:transition>
    <p:sndAc>
      <p:stSnd>
        <p:snd r:embed="rId1" name="click.wav"/>
      </p:stSnd>
    </p:sndAc>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61559906"/>
      </p:ext>
    </p:extLst>
  </p:cSld>
  <p:clrMapOvr>
    <a:masterClrMapping/>
  </p:clrMapOvr>
  <p:transition>
    <p:sndAc>
      <p:stSnd>
        <p:snd r:embed="rId1" name="click.wav"/>
      </p:stSnd>
    </p:sndAc>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68163601"/>
      </p:ext>
    </p:extLst>
  </p:cSld>
  <p:clrMapOvr>
    <a:masterClrMapping/>
  </p:clrMapOvr>
  <p:transition>
    <p:sndAc>
      <p:stSnd>
        <p:snd r:embed="rId1" name="click.wav"/>
      </p:stSnd>
    </p:sndAc>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p>
            <a:pPr rtl="1"/>
            <a:r>
              <a:rPr lang="ar"/>
              <a:t>Body text xxxxxxxxxxxxxxxxxxxxxxxxxxxxxxxxxxxxxxxxx:</a:t>
            </a:r>
          </a:p>
          <a:p>
            <a:pPr lvl="1" rtl="1"/>
            <a:r>
              <a:rPr lang="ar"/>
              <a:t>Bullet text</a:t>
            </a:r>
          </a:p>
          <a:p>
            <a:pPr lvl="1" rtl="1"/>
            <a:r>
              <a:rPr lang="ar"/>
              <a:t>Bullet text</a:t>
            </a:r>
          </a:p>
          <a:p>
            <a:pPr lvl="1" rtl="1"/>
            <a:endParaRPr lang="en-GB" altLang="en-US"/>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38162300"/>
      </p:ext>
    </p:extLst>
  </p:cSld>
  <p:clrMapOvr>
    <a:masterClrMapping/>
  </p:clrMapOvr>
  <p:transition>
    <p:sndAc>
      <p:stSnd>
        <p:snd r:embed="rId1" name="click.wav"/>
      </p:stSnd>
    </p:sndAc>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738746869"/>
      </p:ext>
    </p:extLst>
  </p:cSld>
  <p:clrMapOvr>
    <a:masterClrMapping/>
  </p:clrMapOvr>
  <p:transition>
    <p:sndAc>
      <p:stSnd>
        <p:snd r:embed="rId1" name="click.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p>
            <a:pPr rtl="1"/>
            <a:r>
              <a:rPr lang="ar"/>
              <a:t>Body text xxxxxxxxxxxxxxxxxxxxxxxxxxxxxxxxxxxxxxxxx:</a:t>
            </a:r>
          </a:p>
          <a:p>
            <a:pPr lvl="1" rtl="1"/>
            <a:r>
              <a:rPr lang="ar"/>
              <a:t>Bullet text</a:t>
            </a:r>
          </a:p>
          <a:p>
            <a:pPr lvl="1" rtl="1"/>
            <a:r>
              <a:rPr lang="ar"/>
              <a:t>Bullet text</a:t>
            </a:r>
          </a:p>
          <a:p>
            <a:pPr lvl="1" rtl="1"/>
            <a:endParaRPr lang="en-GB" altLang="en-US"/>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48910311"/>
      </p:ext>
    </p:extLst>
  </p:cSld>
  <p:clrMapOvr>
    <a:masterClrMapping/>
  </p:clrMapOvr>
  <p:transition>
    <p:sndAc>
      <p:stSnd>
        <p:snd r:embed="rId1" name="click.wav"/>
      </p:stSnd>
    </p:sndAc>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27097283"/>
      </p:ext>
    </p:extLst>
  </p:cSld>
  <p:clrMapOvr>
    <a:masterClrMapping/>
  </p:clrMapOvr>
  <p:transition>
    <p:sndAc>
      <p:stSnd>
        <p:snd r:embed="rId1" name="click.wav"/>
      </p:stSnd>
    </p:sndAc>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15920013"/>
      </p:ext>
    </p:extLst>
  </p:cSld>
  <p:clrMapOvr>
    <a:masterClrMapping/>
  </p:clrMapOvr>
  <p:transition>
    <p:sndAc>
      <p:stSnd>
        <p:snd r:embed="rId1" name="click.wav"/>
      </p:stSnd>
    </p:sndAc>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38145163"/>
      </p:ext>
    </p:extLst>
  </p:cSld>
  <p:clrMapOvr>
    <a:masterClrMapping/>
  </p:clrMapOvr>
  <p:transition>
    <p:sndAc>
      <p:stSnd>
        <p:snd r:embed="rId1" name="click.wav"/>
      </p:stSnd>
    </p:sndAc>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621403508"/>
      </p:ext>
    </p:extLst>
  </p:cSld>
  <p:clrMapOvr>
    <a:masterClrMapping/>
  </p:clrMapOvr>
  <p:transition>
    <p:sndAc>
      <p:stSnd>
        <p:snd r:embed="rId1" name="click.wav"/>
      </p:stSnd>
    </p:sndAc>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74939897"/>
      </p:ext>
    </p:extLst>
  </p:cSld>
  <p:clrMapOvr>
    <a:masterClrMapping/>
  </p:clrMapOvr>
  <p:transition>
    <p:sndAc>
      <p:stSnd>
        <p:snd r:embed="rId1" name="click.wav"/>
      </p:stSnd>
    </p:sndAc>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3246867"/>
      </p:ext>
    </p:extLst>
  </p:cSld>
  <p:clrMapOvr>
    <a:masterClrMapping/>
  </p:clrMapOvr>
  <p:transition>
    <p:sndAc>
      <p:stSnd>
        <p:snd r:embed="rId1" name="click.wav"/>
      </p:stSnd>
    </p:sndAc>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88662026"/>
      </p:ext>
    </p:extLst>
  </p:cSld>
  <p:clrMapOvr>
    <a:masterClrMapping/>
  </p:clrMapOvr>
  <p:transition>
    <p:sndAc>
      <p:stSnd>
        <p:snd r:embed="rId1" name="click.wav"/>
      </p:stSnd>
    </p:sndAc>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18030653"/>
      </p:ext>
    </p:extLst>
  </p:cSld>
  <p:clrMapOvr>
    <a:masterClrMapping/>
  </p:clrMapOvr>
  <p:transition>
    <p:sndAc>
      <p:stSnd>
        <p:snd r:embed="rId1" name="click.wav"/>
      </p:stSnd>
    </p:sndAc>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06472387"/>
      </p:ext>
    </p:extLst>
  </p:cSld>
  <p:clrMapOvr>
    <a:masterClrMapping/>
  </p:clrMapOvr>
  <p:transition>
    <p:sndAc>
      <p:stSnd>
        <p:snd r:embed="rId1" name="click.wav"/>
      </p:stSnd>
    </p:sndAc>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02101404"/>
      </p:ext>
    </p:extLst>
  </p:cSld>
  <p:clrMapOvr>
    <a:masterClrMapping/>
  </p:clrMapOvr>
  <p:transition>
    <p:sndAc>
      <p:stSnd>
        <p:snd r:embed="rId1" name="click.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5" descr="Always Learning">
            <a:extLst>
              <a:ext uri="{FF2B5EF4-FFF2-40B4-BE49-F238E27FC236}">
                <a16:creationId xmlns:a16="http://schemas.microsoft.com/office/drawing/2014/main" id="{9444950F-E59A-A8D3-7314-C784866DE21B}"/>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457200" y="1195388"/>
            <a:ext cx="8229600" cy="863600"/>
          </a:xfrm>
          <a:prstGeom prst="rect">
            <a:avLst/>
          </a:prstGeom>
        </p:spPr>
        <p:txBody>
          <a:bodyPr rtlCol="1"/>
          <a:lstStyle/>
          <a:p>
            <a:pPr rtl="1"/>
            <a:r>
              <a:rPr lang="ar"/>
              <a:t>Heading</a:t>
            </a:r>
            <a:endParaRPr lang="en-GB" altLang="en-US"/>
          </a:p>
        </p:txBody>
      </p:sp>
      <p:sp>
        <p:nvSpPr>
          <p:cNvPr id="10" name="Content Placeholder 2"/>
          <p:cNvSpPr>
            <a:spLocks noGrp="1"/>
          </p:cNvSpPr>
          <p:nvPr>
            <p:ph sz="half" idx="1"/>
          </p:nvPr>
        </p:nvSpPr>
        <p:spPr>
          <a:xfrm>
            <a:off x="468313" y="2195513"/>
            <a:ext cx="4027487" cy="3681412"/>
          </a:xfrm>
          <a:prstGeom prst="rect">
            <a:avLst/>
          </a:prstGeom>
        </p:spPr>
        <p:txBody>
          <a:bodyPr rtlCol="1"/>
          <a:lstStyle/>
          <a:p>
            <a:pPr rtl="1"/>
            <a:r>
              <a:rPr lang="ar"/>
              <a:t>Blue subhead</a:t>
            </a:r>
          </a:p>
          <a:p>
            <a:pPr rtl="1"/>
            <a:r>
              <a:rPr lang="ar"/>
              <a:t>Bullet text</a:t>
            </a:r>
          </a:p>
          <a:p>
            <a:pPr rtl="1"/>
            <a:endParaRPr lang="en-GB"/>
          </a:p>
          <a:p>
            <a:pPr rtl="1"/>
            <a:endParaRPr lang="en-GB"/>
          </a:p>
        </p:txBody>
      </p:sp>
      <p:sp>
        <p:nvSpPr>
          <p:cNvPr id="11" name="Content Placeholder 3"/>
          <p:cNvSpPr>
            <a:spLocks noGrp="1"/>
          </p:cNvSpPr>
          <p:nvPr>
            <p:ph sz="half" idx="2"/>
          </p:nvPr>
        </p:nvSpPr>
        <p:spPr>
          <a:xfrm>
            <a:off x="4648200" y="2195512"/>
            <a:ext cx="4027488" cy="3681411"/>
          </a:xfrm>
          <a:prstGeom prst="rect">
            <a:avLst/>
          </a:prstGeom>
        </p:spPr>
        <p:txBody>
          <a:bodyPr rtlCol="1"/>
          <a:lstStyle/>
          <a:p>
            <a:pPr rtl="1"/>
            <a:r>
              <a:rPr lang="ar"/>
              <a:t>Blue subhead</a:t>
            </a:r>
          </a:p>
          <a:p>
            <a:pPr rtl="1"/>
            <a:r>
              <a:rPr lang="ar"/>
              <a:t>Bullet text</a:t>
            </a:r>
          </a:p>
        </p:txBody>
      </p:sp>
      <p:sp>
        <p:nvSpPr>
          <p:cNvPr id="3" name="Footer Placeholder 4">
            <a:extLst>
              <a:ext uri="{FF2B5EF4-FFF2-40B4-BE49-F238E27FC236}">
                <a16:creationId xmlns:a16="http://schemas.microsoft.com/office/drawing/2014/main" id="{6D75EA28-7A23-3108-7470-D2312D0B43D6}"/>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36553943"/>
      </p:ext>
    </p:extLst>
  </p:cSld>
  <p:clrMapOvr>
    <a:masterClrMapping/>
  </p:clrMapOvr>
  <p:transition>
    <p:sndAc>
      <p:stSnd>
        <p:snd r:embed="rId1" name="click.wav"/>
      </p:stSnd>
    </p:sndAc>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37547387"/>
      </p:ext>
    </p:extLst>
  </p:cSld>
  <p:clrMapOvr>
    <a:masterClrMapping/>
  </p:clrMapOvr>
  <p:transition>
    <p:sndAc>
      <p:stSnd>
        <p:snd r:embed="rId1" name="click.wav"/>
      </p:stSnd>
    </p:sndAc>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8492034"/>
      </p:ext>
    </p:extLst>
  </p:cSld>
  <p:clrMapOvr>
    <a:masterClrMapping/>
  </p:clrMapOvr>
  <p:transition>
    <p:sndAc>
      <p:stSnd>
        <p:snd r:embed="rId1" name="click.wav"/>
      </p:stSnd>
    </p:sndAc>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281896993"/>
      </p:ext>
    </p:extLst>
  </p:cSld>
  <p:clrMapOvr>
    <a:masterClrMapping/>
  </p:clrMapOvr>
  <p:transition>
    <p:sndAc>
      <p:stSnd>
        <p:snd r:embed="rId1" name="click.wav"/>
      </p:stSnd>
    </p:sndAc>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13610"/>
      </p:ext>
    </p:extLst>
  </p:cSld>
  <p:clrMapOvr>
    <a:masterClrMapping/>
  </p:clrMapOvr>
  <p:transition>
    <p:sndAc>
      <p:stSnd>
        <p:snd r:embed="rId1" name="click.wav"/>
      </p:stSnd>
    </p:sndAc>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3682717"/>
      </p:ext>
    </p:extLst>
  </p:cSld>
  <p:clrMapOvr>
    <a:masterClrMapping/>
  </p:clrMapOvr>
  <p:transition>
    <p:sndAc>
      <p:stSnd>
        <p:snd r:embed="rId1" name="click.wav"/>
      </p:stSnd>
    </p:sndAc>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26679024"/>
      </p:ext>
    </p:extLst>
  </p:cSld>
  <p:clrMapOvr>
    <a:masterClrMapping/>
  </p:clrMapOvr>
  <p:transition>
    <p:sndAc>
      <p:stSnd>
        <p:snd r:embed="rId1" name="click.wav"/>
      </p:stSnd>
    </p:sndAc>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04154800"/>
      </p:ext>
    </p:extLst>
  </p:cSld>
  <p:clrMapOvr>
    <a:masterClrMapping/>
  </p:clrMapOvr>
  <p:transition>
    <p:sndAc>
      <p:stSnd>
        <p:snd r:embed="rId1" name="click.wav"/>
      </p:stSnd>
    </p:sndAc>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69375378"/>
      </p:ext>
    </p:extLst>
  </p:cSld>
  <p:clrMapOvr>
    <a:masterClrMapping/>
  </p:clrMapOvr>
  <p:transition>
    <p:sndAc>
      <p:stSnd>
        <p:snd r:embed="rId1" name="click.wav"/>
      </p:stSnd>
    </p:sndAc>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24329815"/>
      </p:ext>
    </p:extLst>
  </p:cSld>
  <p:clrMapOvr>
    <a:masterClrMapping/>
  </p:clrMapOvr>
  <p:transition>
    <p:sndAc>
      <p:stSnd>
        <p:snd r:embed="rId1" name="click.wav"/>
      </p:stSnd>
    </p:sndAc>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97252715"/>
      </p:ext>
    </p:extLst>
  </p:cSld>
  <p:clrMapOvr>
    <a:masterClrMapping/>
  </p:clrMapOvr>
  <p:transition>
    <p:sndAc>
      <p:stSnd>
        <p:snd r:embed="rId1" name="click.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Footer Placeholder 4">
            <a:extLst>
              <a:ext uri="{FF2B5EF4-FFF2-40B4-BE49-F238E27FC236}">
                <a16:creationId xmlns:a16="http://schemas.microsoft.com/office/drawing/2014/main" id="{7AF04B97-CC31-299F-C1D9-4AD1810429B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16933327"/>
      </p:ext>
    </p:extLst>
  </p:cSld>
  <p:clrMapOvr>
    <a:masterClrMapping/>
  </p:clrMapOvr>
  <p:transition>
    <p:sndAc>
      <p:stSnd>
        <p:snd r:embed="rId1" name="click.wav"/>
      </p:stSnd>
    </p:sndAc>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02301705"/>
      </p:ext>
    </p:extLst>
  </p:cSld>
  <p:clrMapOvr>
    <a:masterClrMapping/>
  </p:clrMapOvr>
  <p:transition>
    <p:sndAc>
      <p:stSnd>
        <p:snd r:embed="rId1" name="click.wav"/>
      </p:stSnd>
    </p:sndAc>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62829507"/>
      </p:ext>
    </p:extLst>
  </p:cSld>
  <p:clrMapOvr>
    <a:masterClrMapping/>
  </p:clrMapOvr>
  <p:transition>
    <p:sndAc>
      <p:stSnd>
        <p:snd r:embed="rId1" name="click.wav"/>
      </p:stSnd>
    </p:sndAc>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55251152"/>
      </p:ext>
    </p:extLst>
  </p:cSld>
  <p:clrMapOvr>
    <a:masterClrMapping/>
  </p:clrMapOvr>
  <p:transition>
    <p:sndAc>
      <p:stSnd>
        <p:snd r:embed="rId1" name="click.wav"/>
      </p:stSnd>
    </p:sndAc>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89930832"/>
      </p:ext>
    </p:extLst>
  </p:cSld>
  <p:clrMapOvr>
    <a:masterClrMapping/>
  </p:clrMapOvr>
  <p:transition>
    <p:sndAc>
      <p:stSnd>
        <p:snd r:embed="rId1" name="click.wav"/>
      </p:stSnd>
    </p:sndAc>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50784113"/>
      </p:ext>
    </p:extLst>
  </p:cSld>
  <p:clrMapOvr>
    <a:masterClrMapping/>
  </p:clrMapOvr>
  <p:transition>
    <p:sndAc>
      <p:stSnd>
        <p:snd r:embed="rId1" name="click.wav"/>
      </p:stSnd>
    </p:sndAc>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65460214"/>
      </p:ext>
    </p:extLst>
  </p:cSld>
  <p:clrMapOvr>
    <a:masterClrMapping/>
  </p:clrMapOvr>
  <p:transition>
    <p:sndAc>
      <p:stSnd>
        <p:snd r:embed="rId1" name="click.wav"/>
      </p:stSnd>
    </p:sndAc>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75168846"/>
      </p:ext>
    </p:extLst>
  </p:cSld>
  <p:clrMapOvr>
    <a:masterClrMapping/>
  </p:clrMapOvr>
  <p:transition>
    <p:sndAc>
      <p:stSnd>
        <p:snd r:embed="rId1" name="click.wav"/>
      </p:stSnd>
    </p:sndAc>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25248049"/>
      </p:ext>
    </p:extLst>
  </p:cSld>
  <p:clrMapOvr>
    <a:masterClrMapping/>
  </p:clrMapOvr>
  <p:transition>
    <p:sndAc>
      <p:stSnd>
        <p:snd r:embed="rId1" name="click.wav"/>
      </p:stSnd>
    </p:sndAc>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80291505"/>
      </p:ext>
    </p:extLst>
  </p:cSld>
  <p:clrMapOvr>
    <a:masterClrMapping/>
  </p:clrMapOvr>
  <p:transition>
    <p:sndAc>
      <p:stSnd>
        <p:snd r:embed="rId1" name="click.wav"/>
      </p:stSnd>
    </p:sndAc>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12143027"/>
      </p:ext>
    </p:extLst>
  </p:cSld>
  <p:clrMapOvr>
    <a:masterClrMapping/>
  </p:clrMapOvr>
  <p:transition>
    <p:sndAc>
      <p:stSnd>
        <p:snd r:embed="rId1" name="click.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B917A8A-EC74-8439-7D0C-B004E910A772}"/>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67544793"/>
      </p:ext>
    </p:extLst>
  </p:cSld>
  <p:clrMapOvr>
    <a:masterClrMapping/>
  </p:clrMapOvr>
  <p:transition>
    <p:sndAc>
      <p:stSnd>
        <p:snd r:embed="rId1" name="click.wav"/>
      </p:stSnd>
    </p:sndAc>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26944765"/>
      </p:ext>
    </p:extLst>
  </p:cSld>
  <p:clrMapOvr>
    <a:masterClrMapping/>
  </p:clrMapOvr>
  <p:transition>
    <p:sndAc>
      <p:stSnd>
        <p:snd r:embed="rId1" name="click.wav"/>
      </p:stSnd>
    </p:sndAc>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46126300"/>
      </p:ext>
    </p:extLst>
  </p:cSld>
  <p:clrMapOvr>
    <a:masterClrMapping/>
  </p:clrMapOvr>
  <p:transition>
    <p:sndAc>
      <p:stSnd>
        <p:snd r:embed="rId1" name="click.wav"/>
      </p:stSnd>
    </p:sndAc>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91287960"/>
      </p:ext>
    </p:extLst>
  </p:cSld>
  <p:clrMapOvr>
    <a:masterClrMapping/>
  </p:clrMapOvr>
  <p:transition>
    <p:sndAc>
      <p:stSnd>
        <p:snd r:embed="rId1" name="click.wav"/>
      </p:stSnd>
    </p:sndAc>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2540367"/>
      </p:ext>
    </p:extLst>
  </p:cSld>
  <p:clrMapOvr>
    <a:masterClrMapping/>
  </p:clrMapOvr>
  <p:transition>
    <p:sndAc>
      <p:stSnd>
        <p:snd r:embed="rId1" name="click.wav"/>
      </p:stSnd>
    </p:sndAc>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31894227"/>
      </p:ext>
    </p:extLst>
  </p:cSld>
  <p:clrMapOvr>
    <a:masterClrMapping/>
  </p:clrMapOvr>
  <p:transition>
    <p:sndAc>
      <p:stSnd>
        <p:snd r:embed="rId1" name="click.wav"/>
      </p:stSnd>
    </p:sndAc>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01847582"/>
      </p:ext>
    </p:extLst>
  </p:cSld>
  <p:clrMapOvr>
    <a:masterClrMapping/>
  </p:clrMapOvr>
  <p:transition>
    <p:sndAc>
      <p:stSnd>
        <p:snd r:embed="rId1" name="click.wav"/>
      </p:stSnd>
    </p:sndAc>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99058961"/>
      </p:ext>
    </p:extLst>
  </p:cSld>
  <p:clrMapOvr>
    <a:masterClrMapping/>
  </p:clrMapOvr>
  <p:transition>
    <p:sndAc>
      <p:stSnd>
        <p:snd r:embed="rId1" name="click.wav"/>
      </p:stSnd>
    </p:sndAc>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75318916"/>
      </p:ext>
    </p:extLst>
  </p:cSld>
  <p:clrMapOvr>
    <a:masterClrMapping/>
  </p:clrMapOvr>
  <p:transition>
    <p:sndAc>
      <p:stSnd>
        <p:snd r:embed="rId1" name="click.wav"/>
      </p:stSnd>
    </p:sndAc>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23595971"/>
      </p:ext>
    </p:extLst>
  </p:cSld>
  <p:clrMapOvr>
    <a:masterClrMapping/>
  </p:clrMapOvr>
  <p:transition>
    <p:sndAc>
      <p:stSnd>
        <p:snd r:embed="rId1" name="click.wav"/>
      </p:stSnd>
    </p:sndAc>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55960792"/>
      </p:ext>
    </p:extLst>
  </p:cSld>
  <p:clrMapOvr>
    <a:masterClrMapping/>
  </p:clrMapOvr>
  <p:transition>
    <p:sndAc>
      <p:stSnd>
        <p:snd r:embed="rId1" name="click.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9D85122E-CC0D-DE46-E6F4-AAE67430FCE8}"/>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91056867"/>
      </p:ext>
    </p:extLst>
  </p:cSld>
  <p:clrMapOvr>
    <a:masterClrMapping/>
  </p:clrMapOvr>
  <p:transition>
    <p:sndAc>
      <p:stSnd>
        <p:snd r:embed="rId1" name="click.wav"/>
      </p:stSnd>
    </p:sndAc>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13342623"/>
      </p:ext>
    </p:extLst>
  </p:cSld>
  <p:clrMapOvr>
    <a:masterClrMapping/>
  </p:clrMapOvr>
  <p:transition>
    <p:sndAc>
      <p:stSnd>
        <p:snd r:embed="rId1" name="click.wav"/>
      </p:stSnd>
    </p:sndAc>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960858420"/>
      </p:ext>
    </p:extLst>
  </p:cSld>
  <p:clrMapOvr>
    <a:masterClrMapping/>
  </p:clrMapOvr>
  <p:transition>
    <p:sndAc>
      <p:stSnd>
        <p:snd r:embed="rId1" name="click.wav"/>
      </p:stSnd>
    </p:sndAc>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743606057"/>
      </p:ext>
    </p:extLst>
  </p:cSld>
  <p:clrMapOvr>
    <a:masterClrMapping/>
  </p:clrMapOvr>
  <p:transition>
    <p:sndAc>
      <p:stSnd>
        <p:snd r:embed="rId1" name="click.wav"/>
      </p:stSnd>
    </p:sndAc>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9427717"/>
      </p:ext>
    </p:extLst>
  </p:cSld>
  <p:clrMapOvr>
    <a:masterClrMapping/>
  </p:clrMapOvr>
  <p:transition>
    <p:sndAc>
      <p:stSnd>
        <p:snd r:embed="rId1" name="click.wav"/>
      </p:stSnd>
    </p:sndAc>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88434800"/>
      </p:ext>
    </p:extLst>
  </p:cSld>
  <p:clrMapOvr>
    <a:masterClrMapping/>
  </p:clrMapOvr>
  <p:transition>
    <p:sndAc>
      <p:stSnd>
        <p:snd r:embed="rId1" name="click.wav"/>
      </p:stSnd>
    </p:sndAc>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630658497"/>
      </p:ext>
    </p:extLst>
  </p:cSld>
  <p:clrMapOvr>
    <a:masterClrMapping/>
  </p:clrMapOvr>
  <p:transition>
    <p:sndAc>
      <p:stSnd>
        <p:snd r:embed="rId1" name="click.wav"/>
      </p:stSnd>
    </p:sndAc>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268846901"/>
      </p:ext>
    </p:extLst>
  </p:cSld>
  <p:clrMapOvr>
    <a:masterClrMapping/>
  </p:clrMapOvr>
  <p:transition>
    <p:sndAc>
      <p:stSnd>
        <p:snd r:embed="rId1" name="click.wav"/>
      </p:stSnd>
    </p:sndAc>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09822718"/>
      </p:ext>
    </p:extLst>
  </p:cSld>
  <p:clrMapOvr>
    <a:masterClrMapping/>
  </p:clrMapOvr>
  <p:transition>
    <p:sndAc>
      <p:stSnd>
        <p:snd r:embed="rId1" name="click.wav"/>
      </p:stSnd>
    </p:sndAc>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07335033"/>
      </p:ext>
    </p:extLst>
  </p:cSld>
  <p:clrMapOvr>
    <a:masterClrMapping/>
  </p:clrMapOvr>
  <p:transition>
    <p:sndAc>
      <p:stSnd>
        <p:snd r:embed="rId1" name="click.wav"/>
      </p:stSnd>
    </p:sndAc>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86721700"/>
      </p:ext>
    </p:extLst>
  </p:cSld>
  <p:clrMapOvr>
    <a:masterClrMapping/>
  </p:clrMapOvr>
  <p:transition>
    <p:sndAc>
      <p:stSnd>
        <p:snd r:embed="rId1" name="click.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78A1D94B-CB73-9993-AEF0-ECDA613327D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7654215"/>
      </p:ext>
    </p:extLst>
  </p:cSld>
  <p:clrMapOvr>
    <a:masterClrMapping/>
  </p:clrMapOvr>
  <p:transition>
    <p:sndAc>
      <p:stSnd>
        <p:snd r:embed="rId1" name="click.wav"/>
      </p:stSnd>
    </p:sndAc>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28012029"/>
      </p:ext>
    </p:extLst>
  </p:cSld>
  <p:clrMapOvr>
    <a:masterClrMapping/>
  </p:clrMapOvr>
  <p:transition>
    <p:sndAc>
      <p:stSnd>
        <p:snd r:embed="rId1" name="click.wav"/>
      </p:stSnd>
    </p:sndAc>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61434473"/>
      </p:ext>
    </p:extLst>
  </p:cSld>
  <p:clrMapOvr>
    <a:masterClrMapping/>
  </p:clrMapOvr>
  <p:transition>
    <p:sndAc>
      <p:stSnd>
        <p:snd r:embed="rId1" name="click.wav"/>
      </p:stSnd>
    </p:sndAc>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93639158"/>
      </p:ext>
    </p:extLst>
  </p:cSld>
  <p:clrMapOvr>
    <a:masterClrMapping/>
  </p:clrMapOvr>
  <p:transition>
    <p:sndAc>
      <p:stSnd>
        <p:snd r:embed="rId1" name="click.wav"/>
      </p:stSnd>
    </p:sndAc>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3145481"/>
      </p:ext>
    </p:extLst>
  </p:cSld>
  <p:clrMapOvr>
    <a:masterClrMapping/>
  </p:clrMapOvr>
  <p:transition>
    <p:sndAc>
      <p:stSnd>
        <p:snd r:embed="rId1" name="click.wav"/>
      </p:stSnd>
    </p:sndAc>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226803515"/>
      </p:ext>
    </p:extLst>
  </p:cSld>
  <p:clrMapOvr>
    <a:masterClrMapping/>
  </p:clrMapOvr>
  <p:transition>
    <p:sndAc>
      <p:stSnd>
        <p:snd r:embed="rId1" name="click.wav"/>
      </p:stSnd>
    </p:sndAc>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5366165"/>
      </p:ext>
    </p:extLst>
  </p:cSld>
  <p:clrMapOvr>
    <a:masterClrMapping/>
  </p:clrMapOvr>
  <p:transition>
    <p:sndAc>
      <p:stSnd>
        <p:snd r:embed="rId1" name="click.wav"/>
      </p:stSnd>
    </p:sndAc>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35448282"/>
      </p:ext>
    </p:extLst>
  </p:cSld>
  <p:clrMapOvr>
    <a:masterClrMapping/>
  </p:clrMapOvr>
  <p:transition>
    <p:sndAc>
      <p:stSnd>
        <p:snd r:embed="rId1" name="click.wav"/>
      </p:stSnd>
    </p:sndAc>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95563674"/>
      </p:ext>
    </p:extLst>
  </p:cSld>
  <p:clrMapOvr>
    <a:masterClrMapping/>
  </p:clrMapOvr>
  <p:transition>
    <p:sndAc>
      <p:stSnd>
        <p:snd r:embed="rId1" name="click.wav"/>
      </p:stSnd>
    </p:sndAc>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60918910"/>
      </p:ext>
    </p:extLst>
  </p:cSld>
  <p:clrMapOvr>
    <a:masterClrMapping/>
  </p:clrMapOvr>
  <p:transition>
    <p:sndAc>
      <p:stSnd>
        <p:snd r:embed="rId1" name="click.wav"/>
      </p:stSnd>
    </p:sndAc>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76465437"/>
      </p:ext>
    </p:extLst>
  </p:cSld>
  <p:clrMapOvr>
    <a:masterClrMapping/>
  </p:clrMapOvr>
  <p:transition>
    <p:sndAc>
      <p:stSnd>
        <p:snd r:embed="rId1" name="click.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bin"/></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11.jpe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audio" Target="../media/audio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audio" Target="../media/audio1.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4.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audio" Target="../media/audio1.bin"/><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5.jpe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audio" Target="../media/audio1.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image" Target="../media/image6.jpeg"/><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audio" Target="../media/audio1.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image" Target="../media/image7.jpeg"/><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audio" Target="../media/audio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image" Target="../media/image8.jpeg"/><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audio" Target="../media/audio1.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8.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image" Target="../media/image9.jpeg"/><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audio" Target="../media/audio1.bin"/></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image" Target="../media/image10.jpeg"/><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audio" Target="../media/audio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5" descr="Always Learning">
            <a:extLst>
              <a:ext uri="{FF2B5EF4-FFF2-40B4-BE49-F238E27FC236}">
                <a16:creationId xmlns:a16="http://schemas.microsoft.com/office/drawing/2014/main" id="{3B94A5EC-21A3-C7EE-ADC3-348E4DF7A17A}"/>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3C16AA13-905D-5202-1E26-68E3C21E253B}"/>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pic>
        <p:nvPicPr>
          <p:cNvPr id="1028" name="Picture 2">
            <a:extLst>
              <a:ext uri="{FF2B5EF4-FFF2-40B4-BE49-F238E27FC236}">
                <a16:creationId xmlns:a16="http://schemas.microsoft.com/office/drawing/2014/main" id="{96A689FF-8B47-679F-73A4-A5EFC0190457}"/>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p:blipFill>
        <p:spPr bwMode="auto">
          <a:xfrm>
            <a:off x="-1390" y="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8D7F6735-DE6B-B32B-F381-83CA458F896D}"/>
              </a:ext>
            </a:extLst>
          </p:cNvPr>
          <p:cNvGrpSpPr/>
          <p:nvPr userDrawn="1"/>
        </p:nvGrpSpPr>
        <p:grpSpPr>
          <a:xfrm>
            <a:off x="189038" y="111125"/>
            <a:ext cx="8847458" cy="869603"/>
            <a:chOff x="189038" y="111125"/>
            <a:chExt cx="8847458" cy="869603"/>
          </a:xfrm>
        </p:grpSpPr>
        <p:sp>
          <p:nvSpPr>
            <p:cNvPr id="3" name="Rectangle 2">
              <a:extLst>
                <a:ext uri="{FF2B5EF4-FFF2-40B4-BE49-F238E27FC236}">
                  <a16:creationId xmlns:a16="http://schemas.microsoft.com/office/drawing/2014/main" id="{F65917F7-AF4C-E2D0-6B0D-D9675D1CC6D3}"/>
                </a:ext>
              </a:extLst>
            </p:cNvPr>
            <p:cNvSpPr/>
            <p:nvPr userDrawn="1"/>
          </p:nvSpPr>
          <p:spPr>
            <a:xfrm>
              <a:off x="189038" y="129909"/>
              <a:ext cx="3744415" cy="850819"/>
            </a:xfrm>
            <a:prstGeom prst="rect">
              <a:avLst/>
            </a:prstGeom>
            <a:noFill/>
            <a:ln>
              <a:noFill/>
            </a:ln>
          </p:spPr>
          <p:txBody>
            <a:bodyPr wrap="none" lIns="0" tIns="0" rIns="0" bIns="0" rtlCol="1">
              <a:noAutofit/>
            </a:bodyPr>
            <a:lstStyle/>
            <a:p>
              <a:pPr indent="0" algn="l" rtl="1">
                <a:lnSpc>
                  <a:spcPct val="110000"/>
                </a:lnSpc>
              </a:pPr>
              <a:r>
                <a:rPr lang="ar" sz="2500" b="1" dirty="0">
                  <a:latin typeface="Sakkal Majalla" panose="02000000000000000000" pitchFamily="2" charset="-78"/>
                  <a:cs typeface="Sakkal Majalla" panose="02000000000000000000" pitchFamily="2" charset="-78"/>
                </a:rPr>
                <a:t>شهادة BTEC International من المستوى </a:t>
              </a:r>
              <a:r>
                <a:rPr lang="en-US" sz="2500" b="1" noProof="0" dirty="0">
                  <a:latin typeface="Sakkal Majalla" panose="02000000000000000000" pitchFamily="2" charset="-78"/>
                  <a:cs typeface="Sakkal Majalla" panose="02000000000000000000" pitchFamily="2" charset="-78"/>
                </a:rPr>
                <a:t>3</a:t>
              </a:r>
            </a:p>
            <a:p>
              <a:pPr algn="l">
                <a:lnSpc>
                  <a:spcPct val="110000"/>
                </a:lnSpc>
              </a:pPr>
              <a:r>
                <a:rPr lang="ar-EG" sz="2500" b="1" dirty="0">
                  <a:latin typeface="Sakkal Majalla" panose="02000000000000000000" pitchFamily="2" charset="-78"/>
                  <a:cs typeface="Sakkal Majalla" panose="02000000000000000000" pitchFamily="2" charset="-78"/>
                </a:rPr>
                <a:t>الأعمال</a:t>
              </a:r>
              <a:endParaRPr lang="ar" sz="2500" b="1" dirty="0">
                <a:latin typeface="Sakkal Majalla" panose="02000000000000000000" pitchFamily="2" charset="-78"/>
                <a:cs typeface="Sakkal Majalla" panose="02000000000000000000" pitchFamily="2" charset="-78"/>
              </a:endParaRPr>
            </a:p>
          </p:txBody>
        </p:sp>
        <p:sp>
          <p:nvSpPr>
            <p:cNvPr id="4" name="Rectangle 3">
              <a:extLst>
                <a:ext uri="{FF2B5EF4-FFF2-40B4-BE49-F238E27FC236}">
                  <a16:creationId xmlns:a16="http://schemas.microsoft.com/office/drawing/2014/main" id="{B0718E62-ED44-73F6-EA94-2F7FBF0DB522}"/>
                </a:ext>
              </a:extLst>
            </p:cNvPr>
            <p:cNvSpPr/>
            <p:nvPr userDrawn="1"/>
          </p:nvSpPr>
          <p:spPr>
            <a:xfrm>
              <a:off x="5796136" y="111125"/>
              <a:ext cx="3240360" cy="850819"/>
            </a:xfrm>
            <a:prstGeom prst="rect">
              <a:avLst/>
            </a:prstGeom>
            <a:solidFill>
              <a:srgbClr val="33B2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12674478"/>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 id="2147484824" r:id="rId12"/>
    <p:sldLayoutId id="2147484929" r:id="rId13"/>
  </p:sldLayoutIdLst>
  <p:transition>
    <p:sndAc>
      <p:stSnd>
        <p:snd r:embed="rId15"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grpSp>
        <p:nvGrpSpPr>
          <p:cNvPr id="2" name="Group 1">
            <a:extLst>
              <a:ext uri="{FF2B5EF4-FFF2-40B4-BE49-F238E27FC236}">
                <a16:creationId xmlns:a16="http://schemas.microsoft.com/office/drawing/2014/main" id="{41107FD9-FE90-2A36-F350-E6DAD28E2A6E}"/>
              </a:ext>
            </a:extLst>
          </p:cNvPr>
          <p:cNvGrpSpPr/>
          <p:nvPr userDrawn="1"/>
        </p:nvGrpSpPr>
        <p:grpSpPr>
          <a:xfrm>
            <a:off x="189038" y="111125"/>
            <a:ext cx="8847458" cy="869603"/>
            <a:chOff x="189038" y="111125"/>
            <a:chExt cx="8847458" cy="869603"/>
          </a:xfrm>
        </p:grpSpPr>
        <p:sp>
          <p:nvSpPr>
            <p:cNvPr id="3" name="Rectangle 2">
              <a:extLst>
                <a:ext uri="{FF2B5EF4-FFF2-40B4-BE49-F238E27FC236}">
                  <a16:creationId xmlns:a16="http://schemas.microsoft.com/office/drawing/2014/main" id="{6B8C0789-984B-8BE5-89BD-45B79372B59C}"/>
                </a:ext>
              </a:extLst>
            </p:cNvPr>
            <p:cNvSpPr/>
            <p:nvPr userDrawn="1"/>
          </p:nvSpPr>
          <p:spPr>
            <a:xfrm>
              <a:off x="189038" y="129909"/>
              <a:ext cx="3744415" cy="850819"/>
            </a:xfrm>
            <a:prstGeom prst="rect">
              <a:avLst/>
            </a:prstGeom>
            <a:noFill/>
            <a:ln>
              <a:noFill/>
            </a:ln>
          </p:spPr>
          <p:txBody>
            <a:bodyPr wrap="none" lIns="0" tIns="0" rIns="0" bIns="0" rtlCol="1">
              <a:noAutofit/>
            </a:bodyPr>
            <a:lstStyle/>
            <a:p>
              <a:pPr indent="0" algn="l" rtl="1">
                <a:lnSpc>
                  <a:spcPct val="110000"/>
                </a:lnSpc>
              </a:pPr>
              <a:r>
                <a:rPr lang="ar" sz="2500" b="1" dirty="0">
                  <a:latin typeface="Sakkal Majalla" panose="02000000000000000000" pitchFamily="2" charset="-78"/>
                  <a:cs typeface="Sakkal Majalla" panose="02000000000000000000" pitchFamily="2" charset="-78"/>
                </a:rPr>
                <a:t>شهادة BTEC International من المستوى </a:t>
              </a:r>
              <a:r>
                <a:rPr lang="en-US" sz="2500" b="1" noProof="0" dirty="0">
                  <a:latin typeface="Sakkal Majalla" panose="02000000000000000000" pitchFamily="2" charset="-78"/>
                  <a:cs typeface="Sakkal Majalla" panose="02000000000000000000" pitchFamily="2" charset="-78"/>
                </a:rPr>
                <a:t>3</a:t>
              </a:r>
            </a:p>
            <a:p>
              <a:pPr algn="l">
                <a:lnSpc>
                  <a:spcPct val="110000"/>
                </a:lnSpc>
              </a:pPr>
              <a:r>
                <a:rPr lang="ar-EG" sz="2500" b="1" dirty="0">
                  <a:latin typeface="Sakkal Majalla" panose="02000000000000000000" pitchFamily="2" charset="-78"/>
                  <a:cs typeface="Sakkal Majalla" panose="02000000000000000000" pitchFamily="2" charset="-78"/>
                </a:rPr>
                <a:t>الأعمال</a:t>
              </a:r>
              <a:endParaRPr lang="ar" sz="2500" b="1" dirty="0">
                <a:latin typeface="Sakkal Majalla" panose="02000000000000000000" pitchFamily="2" charset="-78"/>
                <a:cs typeface="Sakkal Majalla" panose="02000000000000000000" pitchFamily="2" charset="-78"/>
              </a:endParaRPr>
            </a:p>
          </p:txBody>
        </p:sp>
        <p:sp>
          <p:nvSpPr>
            <p:cNvPr id="4" name="Rectangle 3">
              <a:extLst>
                <a:ext uri="{FF2B5EF4-FFF2-40B4-BE49-F238E27FC236}">
                  <a16:creationId xmlns:a16="http://schemas.microsoft.com/office/drawing/2014/main" id="{018BDF64-6C28-DB52-33C1-5A4CAB2ED51C}"/>
                </a:ext>
              </a:extLst>
            </p:cNvPr>
            <p:cNvSpPr/>
            <p:nvPr userDrawn="1"/>
          </p:nvSpPr>
          <p:spPr>
            <a:xfrm>
              <a:off x="5796136" y="111125"/>
              <a:ext cx="3240360" cy="850819"/>
            </a:xfrm>
            <a:prstGeom prst="rect">
              <a:avLst/>
            </a:prstGeom>
            <a:solidFill>
              <a:srgbClr val="33B2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5103762"/>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 id="2147484837" r:id="rId12"/>
    <p:sldLayoutId id="2147484930" r:id="rId13"/>
  </p:sldLayoutIdLst>
  <p:transition>
    <p:sndAc>
      <p:stSnd>
        <p:snd r:embed="rId15"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dirty="0"/>
              <a:t>Click to edit Master title style</a:t>
            </a:r>
            <a:endParaRPr lang="en-GB" altLang="en-US" dirty="0"/>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grpSp>
        <p:nvGrpSpPr>
          <p:cNvPr id="3" name="Group 2">
            <a:extLst>
              <a:ext uri="{FF2B5EF4-FFF2-40B4-BE49-F238E27FC236}">
                <a16:creationId xmlns:a16="http://schemas.microsoft.com/office/drawing/2014/main" id="{3298D18B-A878-1023-8A46-A194A63AAAAC}"/>
              </a:ext>
            </a:extLst>
          </p:cNvPr>
          <p:cNvGrpSpPr/>
          <p:nvPr userDrawn="1"/>
        </p:nvGrpSpPr>
        <p:grpSpPr>
          <a:xfrm>
            <a:off x="189038" y="111125"/>
            <a:ext cx="8847458" cy="869603"/>
            <a:chOff x="189038" y="111125"/>
            <a:chExt cx="8847458" cy="869603"/>
          </a:xfrm>
        </p:grpSpPr>
        <p:sp>
          <p:nvSpPr>
            <p:cNvPr id="4" name="Rectangle 3">
              <a:extLst>
                <a:ext uri="{FF2B5EF4-FFF2-40B4-BE49-F238E27FC236}">
                  <a16:creationId xmlns:a16="http://schemas.microsoft.com/office/drawing/2014/main" id="{60A77FEE-1711-33BF-9F51-2809E1BE4A67}"/>
                </a:ext>
              </a:extLst>
            </p:cNvPr>
            <p:cNvSpPr/>
            <p:nvPr userDrawn="1"/>
          </p:nvSpPr>
          <p:spPr>
            <a:xfrm>
              <a:off x="189038" y="129909"/>
              <a:ext cx="3744415" cy="850819"/>
            </a:xfrm>
            <a:prstGeom prst="rect">
              <a:avLst/>
            </a:prstGeom>
            <a:noFill/>
            <a:ln>
              <a:noFill/>
            </a:ln>
          </p:spPr>
          <p:txBody>
            <a:bodyPr wrap="none" lIns="0" tIns="0" rIns="0" bIns="0" rtlCol="1">
              <a:noAutofit/>
            </a:bodyPr>
            <a:lstStyle/>
            <a:p>
              <a:pPr indent="0" algn="l" rtl="1">
                <a:lnSpc>
                  <a:spcPct val="110000"/>
                </a:lnSpc>
              </a:pPr>
              <a:r>
                <a:rPr lang="ar" sz="2500" b="1" dirty="0">
                  <a:latin typeface="Sakkal Majalla" panose="02000000000000000000" pitchFamily="2" charset="-78"/>
                  <a:cs typeface="Sakkal Majalla" panose="02000000000000000000" pitchFamily="2" charset="-78"/>
                </a:rPr>
                <a:t>شهادة BTEC International من المستوى </a:t>
              </a:r>
              <a:r>
                <a:rPr lang="en-US" sz="2500" b="1" noProof="0" dirty="0">
                  <a:latin typeface="Sakkal Majalla" panose="02000000000000000000" pitchFamily="2" charset="-78"/>
                  <a:cs typeface="Sakkal Majalla" panose="02000000000000000000" pitchFamily="2" charset="-78"/>
                </a:rPr>
                <a:t>3</a:t>
              </a:r>
            </a:p>
            <a:p>
              <a:pPr algn="l">
                <a:lnSpc>
                  <a:spcPct val="110000"/>
                </a:lnSpc>
              </a:pPr>
              <a:r>
                <a:rPr lang="ar-EG" sz="2500" b="1" dirty="0">
                  <a:latin typeface="Sakkal Majalla" panose="02000000000000000000" pitchFamily="2" charset="-78"/>
                  <a:cs typeface="Sakkal Majalla" panose="02000000000000000000" pitchFamily="2" charset="-78"/>
                </a:rPr>
                <a:t>الأعمال</a:t>
              </a:r>
              <a:endParaRPr lang="ar" sz="2500" b="1" dirty="0">
                <a:latin typeface="Sakkal Majalla" panose="02000000000000000000" pitchFamily="2" charset="-78"/>
                <a:cs typeface="Sakkal Majalla" panose="02000000000000000000" pitchFamily="2" charset="-78"/>
              </a:endParaRPr>
            </a:p>
          </p:txBody>
        </p:sp>
        <p:sp>
          <p:nvSpPr>
            <p:cNvPr id="5" name="Rectangle 4">
              <a:extLst>
                <a:ext uri="{FF2B5EF4-FFF2-40B4-BE49-F238E27FC236}">
                  <a16:creationId xmlns:a16="http://schemas.microsoft.com/office/drawing/2014/main" id="{2276A52D-5714-0DA4-B25B-9D9096935339}"/>
                </a:ext>
              </a:extLst>
            </p:cNvPr>
            <p:cNvSpPr/>
            <p:nvPr userDrawn="1"/>
          </p:nvSpPr>
          <p:spPr>
            <a:xfrm>
              <a:off x="5796136" y="111125"/>
              <a:ext cx="3240360" cy="850819"/>
            </a:xfrm>
            <a:prstGeom prst="rect">
              <a:avLst/>
            </a:prstGeom>
            <a:solidFill>
              <a:srgbClr val="33B2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0692123"/>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909356872"/>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28825263"/>
      </p:ext>
    </p:extLst>
  </p:cSld>
  <p:clrMap bg1="lt1" tx1="dk1" bg2="lt2" tx2="dk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701897197"/>
      </p:ext>
    </p:extLst>
  </p:cSld>
  <p:clrMap bg1="lt1" tx1="dk1" bg2="lt2" tx2="dk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82" r:id="rId5"/>
    <p:sldLayoutId id="2147484883" r:id="rId6"/>
    <p:sldLayoutId id="2147484884" r:id="rId7"/>
    <p:sldLayoutId id="2147484885" r:id="rId8"/>
    <p:sldLayoutId id="2147484886" r:id="rId9"/>
    <p:sldLayoutId id="2147484887" r:id="rId10"/>
    <p:sldLayoutId id="2147484888" r:id="rId11"/>
    <p:sldLayoutId id="2147484889"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82471028"/>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grpSp>
        <p:nvGrpSpPr>
          <p:cNvPr id="2" name="Group 1">
            <a:extLst>
              <a:ext uri="{FF2B5EF4-FFF2-40B4-BE49-F238E27FC236}">
                <a16:creationId xmlns:a16="http://schemas.microsoft.com/office/drawing/2014/main" id="{8214E772-9653-F218-C21F-C00E47C8875B}"/>
              </a:ext>
            </a:extLst>
          </p:cNvPr>
          <p:cNvGrpSpPr/>
          <p:nvPr userDrawn="1"/>
        </p:nvGrpSpPr>
        <p:grpSpPr>
          <a:xfrm>
            <a:off x="189038" y="111125"/>
            <a:ext cx="8847458" cy="869603"/>
            <a:chOff x="189038" y="111125"/>
            <a:chExt cx="8847458" cy="869603"/>
          </a:xfrm>
        </p:grpSpPr>
        <p:sp>
          <p:nvSpPr>
            <p:cNvPr id="3" name="Rectangle 2">
              <a:extLst>
                <a:ext uri="{FF2B5EF4-FFF2-40B4-BE49-F238E27FC236}">
                  <a16:creationId xmlns:a16="http://schemas.microsoft.com/office/drawing/2014/main" id="{239D4E5A-B9E0-81B7-2F60-BCC867FD01CB}"/>
                </a:ext>
              </a:extLst>
            </p:cNvPr>
            <p:cNvSpPr/>
            <p:nvPr userDrawn="1"/>
          </p:nvSpPr>
          <p:spPr>
            <a:xfrm>
              <a:off x="189038" y="129909"/>
              <a:ext cx="3744415" cy="850819"/>
            </a:xfrm>
            <a:prstGeom prst="rect">
              <a:avLst/>
            </a:prstGeom>
            <a:noFill/>
            <a:ln>
              <a:noFill/>
            </a:ln>
          </p:spPr>
          <p:txBody>
            <a:bodyPr wrap="none" lIns="0" tIns="0" rIns="0" bIns="0" rtlCol="1">
              <a:noAutofit/>
            </a:bodyPr>
            <a:lstStyle/>
            <a:p>
              <a:pPr indent="0" algn="l" rtl="1">
                <a:lnSpc>
                  <a:spcPct val="110000"/>
                </a:lnSpc>
              </a:pPr>
              <a:r>
                <a:rPr lang="ar" sz="2500" b="1" dirty="0">
                  <a:latin typeface="Sakkal Majalla" panose="02000000000000000000" pitchFamily="2" charset="-78"/>
                  <a:cs typeface="Sakkal Majalla" panose="02000000000000000000" pitchFamily="2" charset="-78"/>
                </a:rPr>
                <a:t>شهادة BTEC International من المستوى </a:t>
              </a:r>
              <a:r>
                <a:rPr lang="en-US" sz="2500" b="1" noProof="0" dirty="0">
                  <a:latin typeface="Sakkal Majalla" panose="02000000000000000000" pitchFamily="2" charset="-78"/>
                  <a:cs typeface="Sakkal Majalla" panose="02000000000000000000" pitchFamily="2" charset="-78"/>
                </a:rPr>
                <a:t>3</a:t>
              </a:r>
            </a:p>
            <a:p>
              <a:pPr algn="l">
                <a:lnSpc>
                  <a:spcPct val="110000"/>
                </a:lnSpc>
              </a:pPr>
              <a:r>
                <a:rPr lang="ar-EG" sz="2500" b="1" dirty="0">
                  <a:latin typeface="Sakkal Majalla" panose="02000000000000000000" pitchFamily="2" charset="-78"/>
                  <a:cs typeface="Sakkal Majalla" panose="02000000000000000000" pitchFamily="2" charset="-78"/>
                </a:rPr>
                <a:t>الأعمال</a:t>
              </a:r>
              <a:endParaRPr lang="ar" sz="2500" b="1" dirty="0">
                <a:latin typeface="Sakkal Majalla" panose="02000000000000000000" pitchFamily="2" charset="-78"/>
                <a:cs typeface="Sakkal Majalla" panose="02000000000000000000" pitchFamily="2" charset="-78"/>
              </a:endParaRPr>
            </a:p>
          </p:txBody>
        </p:sp>
        <p:sp>
          <p:nvSpPr>
            <p:cNvPr id="4" name="Rectangle 3">
              <a:extLst>
                <a:ext uri="{FF2B5EF4-FFF2-40B4-BE49-F238E27FC236}">
                  <a16:creationId xmlns:a16="http://schemas.microsoft.com/office/drawing/2014/main" id="{3D362599-C189-9A54-7287-FCE6811B66AA}"/>
                </a:ext>
              </a:extLst>
            </p:cNvPr>
            <p:cNvSpPr/>
            <p:nvPr userDrawn="1"/>
          </p:nvSpPr>
          <p:spPr>
            <a:xfrm>
              <a:off x="5796136" y="111125"/>
              <a:ext cx="3240360" cy="850819"/>
            </a:xfrm>
            <a:prstGeom prst="rect">
              <a:avLst/>
            </a:prstGeom>
            <a:solidFill>
              <a:srgbClr val="33B2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0322001"/>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1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audio" Target="../media/audio1.bin"/><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audio" Target="../media/audio1.bin"/><Relationship Id="rId7" Type="http://schemas.openxmlformats.org/officeDocument/2006/relationships/diagramColors" Target="../diagrams/colors2.xml"/><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2.xml"/><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6.xml"/><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audio" Target="../media/audio1.bin"/><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3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9.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0.xml"/><Relationship Id="rId1" Type="http://schemas.openxmlformats.org/officeDocument/2006/relationships/slideLayout" Target="../slideLayouts/slideLayout2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6.xml"/><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9.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2.xml"/><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3.xml"/><Relationship Id="rId1" Type="http://schemas.openxmlformats.org/officeDocument/2006/relationships/slideLayout" Target="../slideLayouts/slideLayout33.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4.xml"/><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5.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7.xml"/><Relationship Id="rId1" Type="http://schemas.openxmlformats.org/officeDocument/2006/relationships/slideLayout" Target="../slideLayouts/slideLayout33.xm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8.xml"/><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9.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2.xml"/><Relationship Id="rId1" Type="http://schemas.openxmlformats.org/officeDocument/2006/relationships/slideLayout" Target="../slideLayouts/slideLayout33.x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4.xml"/><Relationship Id="rId1" Type="http://schemas.openxmlformats.org/officeDocument/2006/relationships/slideLayout" Target="../slideLayouts/slideLayout33.xml"/></Relationships>
</file>

<file path=ppt/slides/_rels/slide8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5.xml"/><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7.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9.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0.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1"/>
          <a:lstStyle/>
          <a:p>
            <a:pPr rtl="1"/>
            <a:r>
              <a:rPr lang="ar" sz="4600" dirty="0">
                <a:latin typeface="Sakkal Majalla" panose="02000000000000000000" pitchFamily="2" charset="-78"/>
                <a:cs typeface="Sakkal Majalla" panose="02000000000000000000" pitchFamily="2" charset="-78"/>
              </a:rPr>
              <a:t>الوحدة 3</a:t>
            </a:r>
          </a:p>
        </p:txBody>
      </p:sp>
      <p:sp>
        <p:nvSpPr>
          <p:cNvPr id="3" name="Subtitle 2"/>
          <p:cNvSpPr>
            <a:spLocks noGrp="1"/>
          </p:cNvSpPr>
          <p:nvPr>
            <p:ph type="subTitle" idx="1"/>
          </p:nvPr>
        </p:nvSpPr>
        <p:spPr/>
        <p:txBody>
          <a:bodyPr rtlCol="1"/>
          <a:lstStyle/>
          <a:p>
            <a:pPr rtl="1"/>
            <a:r>
              <a:rPr lang="ar" sz="4600" dirty="0">
                <a:latin typeface="Sakkal Majalla" panose="02000000000000000000" pitchFamily="2" charset="-78"/>
                <a:cs typeface="Sakkal Majalla" panose="02000000000000000000" pitchFamily="2" charset="-78"/>
              </a:rPr>
              <a:t>تمويل الأعمال</a:t>
            </a:r>
          </a:p>
        </p:txBody>
      </p:sp>
      <p:sp>
        <p:nvSpPr>
          <p:cNvPr id="4" name="Footer Placeholder 2">
            <a:extLst>
              <a:ext uri="{FF2B5EF4-FFF2-40B4-BE49-F238E27FC236}">
                <a16:creationId xmlns:a16="http://schemas.microsoft.com/office/drawing/2014/main" id="{9E951EC6-5A2D-9E4C-C71B-1D16097BCA2C}"/>
              </a:ext>
            </a:extLst>
          </p:cNvPr>
          <p:cNvSpPr>
            <a:spLocks noGrp="1"/>
          </p:cNvSpPr>
          <p:nvPr>
            <p:ph type="ftr" sz="quarter" idx="10"/>
          </p:nvPr>
        </p:nvSpPr>
        <p:spPr>
          <a:xfrm>
            <a:off x="0" y="6459538"/>
            <a:ext cx="9144000" cy="287337"/>
          </a:xfrm>
        </p:spPr>
        <p:txBody>
          <a:bodyPr wrap="square" rtlCol="1" anchor="t">
            <a:noAutofit/>
          </a:bodyPr>
          <a:lstStyle/>
          <a:p>
            <a:pPr rtl="1">
              <a:lnSpc>
                <a:spcPct val="90000"/>
              </a:lnSpc>
              <a:spcAft>
                <a:spcPts val="600"/>
              </a:spcAft>
              <a:defRPr/>
            </a:pPr>
            <a:r>
              <a:rPr lang="ar" sz="1600" dirty="0">
                <a:latin typeface="Sakkal Majalla" panose="02000000000000000000" pitchFamily="2" charset="-78"/>
                <a:cs typeface="Sakkal Majalla" panose="02000000000000000000" pitchFamily="2" charset="-78"/>
              </a:rPr>
              <a:t>© حقوق التأليف والنشر لعام 2024 محفوظة لشركة بيرسون إديوكيشن ليمتد يُسمح بالنسخ للمؤسسة المشترية فقط. </a:t>
            </a:r>
          </a:p>
        </p:txBody>
      </p:sp>
      <p:sp>
        <p:nvSpPr>
          <p:cNvPr id="5" name="Footer Placeholder 2">
            <a:extLst>
              <a:ext uri="{FF2B5EF4-FFF2-40B4-BE49-F238E27FC236}">
                <a16:creationId xmlns:a16="http://schemas.microsoft.com/office/drawing/2014/main" id="{D2162ED2-EE7C-3ED6-1411-8F0A2150A8FA}"/>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465487180"/>
      </p:ext>
    </p:extLst>
  </p:cSld>
  <p:clrMapOvr>
    <a:masterClrMapping/>
  </p:clrMapOvr>
  <p:transition>
    <p:sndAc>
      <p:stSnd>
        <p:snd r:embed="rId3" name="click.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b="1" dirty="0">
                <a:latin typeface="Sakkal Majalla" panose="02000000000000000000" pitchFamily="2" charset="-78"/>
                <a:cs typeface="Sakkal Majalla" panose="02000000000000000000" pitchFamily="2" charset="-78"/>
              </a:rPr>
              <a:t>الربح</a:t>
            </a:r>
          </a:p>
        </p:txBody>
      </p:sp>
      <p:sp>
        <p:nvSpPr>
          <p:cNvPr id="3" name="Content Placeholder 2"/>
          <p:cNvSpPr>
            <a:spLocks noGrp="1"/>
          </p:cNvSpPr>
          <p:nvPr>
            <p:ph sz="half" idx="1"/>
          </p:nvPr>
        </p:nvSpPr>
        <p:spPr>
          <a:xfrm>
            <a:off x="4648199" y="2196001"/>
            <a:ext cx="4027487" cy="864000"/>
          </a:xfrm>
        </p:spPr>
        <p:txBody>
          <a:bodyPr vert="horz" wrap="square" lIns="91440" tIns="45720" rIns="91440" bIns="45720" numCol="1" rtlCol="1" anchor="t" anchorCtr="0" compatLnSpc="1">
            <a:prstTxWarp prst="textNoShape">
              <a:avLst/>
            </a:prstTxWarp>
            <a:normAutofit/>
          </a:bodyPr>
          <a:lstStyle/>
          <a:p>
            <a:pPr marL="0" indent="0" rtl="1">
              <a:buNone/>
            </a:pPr>
            <a:r>
              <a:rPr lang="ar" sz="2600" dirty="0">
                <a:latin typeface="Sakkal Majalla" panose="02000000000000000000" pitchFamily="2" charset="-78"/>
                <a:cs typeface="Sakkal Majalla" panose="02000000000000000000" pitchFamily="2" charset="-78"/>
              </a:rPr>
              <a:t>الإيرادات - التكاليف = الربح </a:t>
            </a:r>
          </a:p>
          <a:p>
            <a:pPr marL="0" indent="0" rtl="1"/>
            <a:endParaRPr lang="en-GB" sz="2600" dirty="0">
              <a:latin typeface="Sakkal Majalla" panose="02000000000000000000" pitchFamily="2" charset="-78"/>
              <a:cs typeface="Sakkal Majalla" panose="02000000000000000000" pitchFamily="2" charset="-78"/>
            </a:endParaRPr>
          </a:p>
          <a:p>
            <a:pPr marL="0" indent="0" rtl="1"/>
            <a:endParaRPr lang="en-GB" sz="2600" dirty="0">
              <a:latin typeface="Sakkal Majalla" panose="02000000000000000000" pitchFamily="2" charset="-78"/>
              <a:cs typeface="Sakkal Majalla" panose="02000000000000000000" pitchFamily="2" charset="-78"/>
            </a:endParaRPr>
          </a:p>
          <a:p>
            <a:pPr marL="0" indent="0" rtl="1"/>
            <a:endParaRPr lang="en-GB" sz="2600" dirty="0">
              <a:latin typeface="Sakkal Majalla" panose="02000000000000000000" pitchFamily="2" charset="-78"/>
              <a:cs typeface="Sakkal Majalla" panose="02000000000000000000" pitchFamily="2" charset="-78"/>
            </a:endParaRPr>
          </a:p>
        </p:txBody>
      </p:sp>
      <p:sp>
        <p:nvSpPr>
          <p:cNvPr id="6" name="TextBox 5">
            <a:extLst>
              <a:ext uri="{FF2B5EF4-FFF2-40B4-BE49-F238E27FC236}">
                <a16:creationId xmlns:a16="http://schemas.microsoft.com/office/drawing/2014/main" id="{80497C3C-E1FE-FA69-6562-3357DAF07F59}"/>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الربح هو أحد أهم مصادر </a:t>
            </a:r>
            <a:r>
              <a:rPr lang="ar" sz="2000" b="1" dirty="0">
                <a:latin typeface="Sakkal Majalla" panose="02000000000000000000" pitchFamily="2" charset="-78"/>
                <a:cs typeface="Sakkal Majalla" panose="02000000000000000000" pitchFamily="2" charset="-78"/>
              </a:rPr>
              <a:t>التمويل الداخلي</a:t>
            </a:r>
            <a:r>
              <a:rPr lang="ar" sz="2000" dirty="0">
                <a:latin typeface="Sakkal Majalla" panose="02000000000000000000" pitchFamily="2" charset="-78"/>
                <a:cs typeface="Sakkal Majalla" panose="02000000000000000000" pitchFamily="2" charset="-78"/>
              </a:rPr>
              <a:t> للأعمال التجارية.</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اسأل المتعلمين عما سيحدث إذا كانت الإيرادات أقل من التكاليف. قَدّم مفهوم الخسارة المالية والآثار المترتبة على الأعمال بما في ذلك.</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عدم القدرة على الدفع مقابل المواد/الموردين</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عدم القدرة على دفع الأجور</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ماذا سيحدث إذا تعرضت الشركة لخسائر مستمرة؟ </a:t>
            </a:r>
          </a:p>
        </p:txBody>
      </p:sp>
      <p:pic>
        <p:nvPicPr>
          <p:cNvPr id="5" name="Picture 4">
            <a:extLst>
              <a:ext uri="{FF2B5EF4-FFF2-40B4-BE49-F238E27FC236}">
                <a16:creationId xmlns:a16="http://schemas.microsoft.com/office/drawing/2014/main" id="{DFA0034E-421F-1189-B4FC-8752754D2D36}"/>
              </a:ext>
            </a:extLst>
          </p:cNvPr>
          <p:cNvPicPr>
            <a:picLocks noChangeAspect="1"/>
          </p:cNvPicPr>
          <p:nvPr/>
        </p:nvPicPr>
        <p:blipFill>
          <a:blip r:embed="rId4"/>
          <a:stretch>
            <a:fillRect/>
          </a:stretch>
        </p:blipFill>
        <p:spPr>
          <a:xfrm flipH="1">
            <a:off x="4799806" y="3060001"/>
            <a:ext cx="3724275" cy="3048000"/>
          </a:xfrm>
          <a:prstGeom prst="rect">
            <a:avLst/>
          </a:prstGeom>
        </p:spPr>
      </p:pic>
      <p:sp>
        <p:nvSpPr>
          <p:cNvPr id="4" name="Footer Placeholder 2">
            <a:extLst>
              <a:ext uri="{FF2B5EF4-FFF2-40B4-BE49-F238E27FC236}">
                <a16:creationId xmlns:a16="http://schemas.microsoft.com/office/drawing/2014/main" id="{2D2D0155-F359-8F50-11F5-7743A0DB07A1}"/>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800143456"/>
      </p:ext>
    </p:extLst>
  </p:cSld>
  <p:clrMapOvr>
    <a:masterClrMapping/>
  </p:clrMapOvr>
  <p:transition>
    <p:sndAc>
      <p:stSnd>
        <p:snd r:embed="rId3" name="click.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wrap="square" rtlCol="1" anchor="ctr">
            <a:normAutofit/>
          </a:bodyPr>
          <a:lstStyle/>
          <a:p>
            <a:pPr rtl="1"/>
            <a:r>
              <a:rPr lang="ar" sz="4600" b="1" dirty="0">
                <a:latin typeface="Sakkal Majalla" panose="02000000000000000000" pitchFamily="2" charset="-78"/>
                <a:cs typeface="Sakkal Majalla" panose="02000000000000000000" pitchFamily="2" charset="-78"/>
              </a:rPr>
              <a:t>الأصول</a:t>
            </a:r>
          </a:p>
        </p:txBody>
      </p:sp>
      <p:sp>
        <p:nvSpPr>
          <p:cNvPr id="3" name="Content Placeholder 2"/>
          <p:cNvSpPr>
            <a:spLocks noGrp="1"/>
          </p:cNvSpPr>
          <p:nvPr>
            <p:ph sz="half" idx="1"/>
          </p:nvPr>
        </p:nvSpPr>
        <p:spPr>
          <a:xfrm>
            <a:off x="4659313" y="2587256"/>
            <a:ext cx="4027487" cy="4024100"/>
          </a:xfrm>
        </p:spPr>
        <p:txBody>
          <a:bodyPr wrap="square" rtlCol="1" anchor="t">
            <a:normAutofit/>
          </a:bodyPr>
          <a:lstStyle/>
          <a:p>
            <a:pPr rtl="1">
              <a:lnSpc>
                <a:spcPct val="90000"/>
              </a:lnSpc>
            </a:pPr>
            <a:r>
              <a:rPr lang="ar-SA" sz="2200" dirty="0">
                <a:latin typeface="Sakkal Majalla" panose="02000000000000000000" pitchFamily="2" charset="-78"/>
                <a:cs typeface="Sakkal Majalla" panose="02000000000000000000" pitchFamily="2" charset="-78"/>
              </a:rPr>
              <a:t>يوجد</a:t>
            </a:r>
            <a:r>
              <a:rPr lang="ar" sz="2200" dirty="0">
                <a:latin typeface="Sakkal Majalla" panose="02000000000000000000" pitchFamily="2" charset="-78"/>
                <a:cs typeface="Sakkal Majalla" panose="02000000000000000000" pitchFamily="2" charset="-78"/>
              </a:rPr>
              <a:t> مصدر آخر لتمويل الأعمال الداخلية وهو </a:t>
            </a:r>
            <a:r>
              <a:rPr lang="ar" sz="2200" b="1" dirty="0">
                <a:latin typeface="Sakkal Majalla" panose="02000000000000000000" pitchFamily="2" charset="-78"/>
                <a:cs typeface="Sakkal Majalla" panose="02000000000000000000" pitchFamily="2" charset="-78"/>
              </a:rPr>
              <a:t>الأصول</a:t>
            </a:r>
            <a:r>
              <a:rPr lang="ar" sz="2200" dirty="0">
                <a:latin typeface="Sakkal Majalla" panose="02000000000000000000" pitchFamily="2" charset="-78"/>
                <a:cs typeface="Sakkal Majalla" panose="02000000000000000000" pitchFamily="2" charset="-78"/>
              </a:rPr>
              <a:t>.</a:t>
            </a:r>
          </a:p>
          <a:p>
            <a:pPr rtl="1">
              <a:lnSpc>
                <a:spcPct val="90000"/>
              </a:lnSpc>
            </a:pPr>
            <a:r>
              <a:rPr lang="ar" sz="2200" dirty="0">
                <a:latin typeface="Sakkal Majalla" panose="02000000000000000000" pitchFamily="2" charset="-78"/>
                <a:cs typeface="Sakkal Majalla" panose="02000000000000000000" pitchFamily="2" charset="-78"/>
              </a:rPr>
              <a:t>الأصول هي الأشياء التي </a:t>
            </a:r>
            <a:r>
              <a:rPr lang="ar" sz="2200" b="1" i="1" u="sng" dirty="0">
                <a:latin typeface="Sakkal Majalla" panose="02000000000000000000" pitchFamily="2" charset="-78"/>
                <a:cs typeface="Sakkal Majalla" panose="02000000000000000000" pitchFamily="2" charset="-78"/>
              </a:rPr>
              <a:t>تمتلكها</a:t>
            </a:r>
            <a:r>
              <a:rPr lang="ar" sz="2200" i="1" dirty="0">
                <a:latin typeface="Sakkal Majalla" panose="02000000000000000000" pitchFamily="2" charset="-78"/>
                <a:cs typeface="Sakkal Majalla" panose="02000000000000000000" pitchFamily="2" charset="-78"/>
              </a:rPr>
              <a:t> الشركة، مثل</a:t>
            </a:r>
          </a:p>
          <a:p>
            <a:pPr lvl="1" rtl="1">
              <a:lnSpc>
                <a:spcPct val="90000"/>
              </a:lnSpc>
            </a:pPr>
            <a:r>
              <a:rPr lang="ar" sz="2200" dirty="0">
                <a:latin typeface="Sakkal Majalla" panose="02000000000000000000" pitchFamily="2" charset="-78"/>
                <a:cs typeface="Sakkal Majalla" panose="02000000000000000000" pitchFamily="2" charset="-78"/>
              </a:rPr>
              <a:t>المبنى</a:t>
            </a:r>
          </a:p>
          <a:p>
            <a:pPr lvl="1" rtl="1">
              <a:lnSpc>
                <a:spcPct val="90000"/>
              </a:lnSpc>
            </a:pPr>
            <a:r>
              <a:rPr lang="ar" sz="2200" dirty="0">
                <a:latin typeface="Sakkal Majalla" panose="02000000000000000000" pitchFamily="2" charset="-78"/>
                <a:cs typeface="Sakkal Majalla" panose="02000000000000000000" pitchFamily="2" charset="-78"/>
              </a:rPr>
              <a:t>الماكينات                               </a:t>
            </a:r>
          </a:p>
          <a:p>
            <a:pPr lvl="1" rtl="1">
              <a:lnSpc>
                <a:spcPct val="90000"/>
              </a:lnSpc>
            </a:pPr>
            <a:r>
              <a:rPr lang="ar" sz="2200" dirty="0">
                <a:latin typeface="Sakkal Majalla" panose="02000000000000000000" pitchFamily="2" charset="-78"/>
                <a:cs typeface="Sakkal Majalla" panose="02000000000000000000" pitchFamily="2" charset="-78"/>
              </a:rPr>
              <a:t>المركبات                                      </a:t>
            </a:r>
          </a:p>
          <a:p>
            <a:pPr lvl="1" rtl="1">
              <a:lnSpc>
                <a:spcPct val="90000"/>
              </a:lnSpc>
            </a:pPr>
            <a:r>
              <a:rPr lang="ar" sz="2200" dirty="0">
                <a:latin typeface="Sakkal Majalla" panose="02000000000000000000" pitchFamily="2" charset="-78"/>
                <a:cs typeface="Sakkal Majalla" panose="02000000000000000000" pitchFamily="2" charset="-78"/>
              </a:rPr>
              <a:t>المخزون</a:t>
            </a:r>
          </a:p>
          <a:p>
            <a:pPr marL="0" indent="0" rtl="1">
              <a:lnSpc>
                <a:spcPct val="90000"/>
              </a:lnSpc>
              <a:buNone/>
            </a:pPr>
            <a:r>
              <a:rPr lang="ar" sz="2200" dirty="0">
                <a:latin typeface="Sakkal Majalla" panose="02000000000000000000" pitchFamily="2" charset="-78"/>
                <a:cs typeface="Sakkal Majalla" panose="02000000000000000000" pitchFamily="2" charset="-78"/>
              </a:rPr>
              <a:t>الأصول لها قيمة ويمكن بيعها لزيادة تمويل الأعمال</a:t>
            </a:r>
          </a:p>
        </p:txBody>
      </p:sp>
      <p:pic>
        <p:nvPicPr>
          <p:cNvPr id="5" name="Picture 4">
            <a:extLst>
              <a:ext uri="{FF2B5EF4-FFF2-40B4-BE49-F238E27FC236}">
                <a16:creationId xmlns:a16="http://schemas.microsoft.com/office/drawing/2014/main" id="{2CE9BD1B-CCB4-81E5-86F5-B7E005904A09}"/>
              </a:ext>
            </a:extLst>
          </p:cNvPr>
          <p:cNvPicPr>
            <a:picLocks noChangeAspect="1"/>
          </p:cNvPicPr>
          <p:nvPr/>
        </p:nvPicPr>
        <p:blipFill>
          <a:blip r:embed="rId4"/>
          <a:stretch>
            <a:fillRect/>
          </a:stretch>
        </p:blipFill>
        <p:spPr>
          <a:xfrm>
            <a:off x="683156" y="2987932"/>
            <a:ext cx="3644277" cy="2435868"/>
          </a:xfrm>
          <a:prstGeom prst="rect">
            <a:avLst/>
          </a:prstGeom>
        </p:spPr>
      </p:pic>
      <p:sp>
        <p:nvSpPr>
          <p:cNvPr id="4" name="Footer Placeholder 2">
            <a:extLst>
              <a:ext uri="{FF2B5EF4-FFF2-40B4-BE49-F238E27FC236}">
                <a16:creationId xmlns:a16="http://schemas.microsoft.com/office/drawing/2014/main" id="{CCAC021D-2BC9-E26B-1AC9-83AD3099285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656287190"/>
      </p:ext>
    </p:extLst>
  </p:cSld>
  <p:clrMapOvr>
    <a:masterClrMapping/>
  </p:clrMapOvr>
  <p:transition>
    <p:sndAc>
      <p:stSnd>
        <p:snd r:embed="rId3" name="click.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68760"/>
            <a:ext cx="7772400" cy="999542"/>
          </a:xfrm>
        </p:spPr>
        <p:txBody>
          <a:bodyPr rtlCol="1"/>
          <a:lstStyle/>
          <a:p>
            <a:pPr rtl="1"/>
            <a:r>
              <a:rPr lang="ar" sz="3400" b="1" dirty="0">
                <a:latin typeface="Sakkal Majalla" panose="02000000000000000000" pitchFamily="2" charset="-78"/>
                <a:cs typeface="Sakkal Majalla" panose="02000000000000000000" pitchFamily="2" charset="-78"/>
              </a:rPr>
              <a:t>أنواع الأصول التجارية</a:t>
            </a:r>
            <a:br>
              <a:rPr lang="en-GB" sz="3400" dirty="0">
                <a:latin typeface="Sakkal Majalla" panose="02000000000000000000" pitchFamily="2" charset="-78"/>
                <a:cs typeface="Sakkal Majalla" panose="02000000000000000000" pitchFamily="2" charset="-78"/>
              </a:rPr>
            </a:br>
            <a:endParaRPr lang="en-GB" sz="3400" dirty="0">
              <a:latin typeface="Sakkal Majalla" panose="02000000000000000000" pitchFamily="2" charset="-78"/>
              <a:cs typeface="Sakkal Majalla" panose="02000000000000000000" pitchFamily="2" charset="-78"/>
            </a:endParaRPr>
          </a:p>
        </p:txBody>
      </p:sp>
      <p:sp>
        <p:nvSpPr>
          <p:cNvPr id="3" name="Subtitle 2"/>
          <p:cNvSpPr>
            <a:spLocks noGrp="1"/>
          </p:cNvSpPr>
          <p:nvPr>
            <p:ph type="subTitle" idx="1"/>
          </p:nvPr>
        </p:nvSpPr>
        <p:spPr>
          <a:xfrm>
            <a:off x="3779912" y="2060848"/>
            <a:ext cx="4727460" cy="4104456"/>
          </a:xfrm>
        </p:spPr>
        <p:txBody>
          <a:bodyPr rtlCol="1"/>
          <a:lstStyle/>
          <a:p>
            <a:pPr algn="r" rtl="1"/>
            <a:r>
              <a:rPr lang="ar" sz="3000" b="1" dirty="0">
                <a:latin typeface="Sakkal Majalla" panose="02000000000000000000" pitchFamily="2" charset="-78"/>
                <a:cs typeface="Sakkal Majalla" panose="02000000000000000000" pitchFamily="2" charset="-78"/>
              </a:rPr>
              <a:t>الأصول المتداولة</a:t>
            </a:r>
          </a:p>
          <a:p>
            <a:pPr algn="r" rtl="1"/>
            <a:r>
              <a:rPr lang="ar" sz="2200" b="1" dirty="0">
                <a:latin typeface="Sakkal Majalla" panose="02000000000000000000" pitchFamily="2" charset="-78"/>
                <a:cs typeface="Sakkal Majalla" panose="02000000000000000000" pitchFamily="2" charset="-78"/>
              </a:rPr>
              <a:t>السيولة</a:t>
            </a:r>
            <a:r>
              <a:rPr lang="ar" sz="2200" dirty="0">
                <a:latin typeface="Sakkal Majalla" panose="02000000000000000000" pitchFamily="2" charset="-78"/>
                <a:cs typeface="Sakkal Majalla" panose="02000000000000000000" pitchFamily="2" charset="-78"/>
              </a:rPr>
              <a:t> - قدرة الشركة على تحويل أصولها إلى نقد. </a:t>
            </a:r>
          </a:p>
          <a:p>
            <a:pPr algn="r" rtl="1"/>
            <a:r>
              <a:rPr lang="ar" sz="2200" dirty="0">
                <a:latin typeface="Sakkal Majalla" panose="02000000000000000000" pitchFamily="2" charset="-78"/>
                <a:cs typeface="Sakkal Majalla" panose="02000000000000000000" pitchFamily="2" charset="-78"/>
              </a:rPr>
              <a:t>النقد هو الأكثر سيولة من بين جميع الأصول.</a:t>
            </a:r>
          </a:p>
          <a:p>
            <a:pPr algn="r" rtl="1"/>
            <a:r>
              <a:rPr lang="ar" sz="2200" dirty="0">
                <a:latin typeface="Sakkal Majalla" panose="02000000000000000000" pitchFamily="2" charset="-78"/>
                <a:cs typeface="Sakkal Majalla" panose="02000000000000000000" pitchFamily="2" charset="-78"/>
              </a:rPr>
              <a:t>فيمكن تحويل الأصول المتداولة إلى نقد في عام واحد.</a:t>
            </a:r>
          </a:p>
          <a:p>
            <a:pPr algn="r" rtl="1"/>
            <a:r>
              <a:rPr lang="ar" sz="2200" dirty="0">
                <a:latin typeface="Sakkal Majalla" panose="02000000000000000000" pitchFamily="2" charset="-78"/>
                <a:cs typeface="Sakkal Majalla" panose="02000000000000000000" pitchFamily="2" charset="-78"/>
              </a:rPr>
              <a:t>أدخل المصطلح المتخصص هنا:</a:t>
            </a:r>
          </a:p>
          <a:p>
            <a:pPr algn="r" rtl="1"/>
            <a:r>
              <a:rPr lang="ar" sz="2200" b="1" dirty="0">
                <a:latin typeface="Sakkal Majalla" panose="02000000000000000000" pitchFamily="2" charset="-78"/>
                <a:cs typeface="Sakkal Majalla" panose="02000000000000000000" pitchFamily="2" charset="-78"/>
              </a:rPr>
              <a:t>الحسابات المدينة</a:t>
            </a:r>
            <a:r>
              <a:rPr lang="ar" sz="2200" b="0" dirty="0">
                <a:latin typeface="Sakkal Majalla" panose="02000000000000000000" pitchFamily="2" charset="-78"/>
                <a:cs typeface="Sakkal Majalla" panose="02000000000000000000" pitchFamily="2" charset="-78"/>
              </a:rPr>
              <a:t> - أي الأموال المستحقة على العملاء بشروط الائتمان</a:t>
            </a:r>
          </a:p>
          <a:p>
            <a:pPr algn="r" rtl="1"/>
            <a:r>
              <a:rPr lang="ar" sz="2200" b="1" dirty="0">
                <a:latin typeface="Sakkal Majalla" panose="02000000000000000000" pitchFamily="2" charset="-78"/>
                <a:cs typeface="Sakkal Majalla" panose="02000000000000000000" pitchFamily="2" charset="-78"/>
              </a:rPr>
              <a:t>المخزون</a:t>
            </a:r>
            <a:r>
              <a:rPr lang="ar" sz="2200" b="0" dirty="0">
                <a:latin typeface="Sakkal Majalla" panose="02000000000000000000" pitchFamily="2" charset="-78"/>
                <a:cs typeface="Sakkal Majalla" panose="02000000000000000000" pitchFamily="2" charset="-78"/>
              </a:rPr>
              <a:t> - يمكن أن يشمل ذلك قطع الغيار والمواد الخام والسلع النهائية أو شبه النهائية</a:t>
            </a:r>
            <a:endParaRPr lang="en-GB" sz="2200" b="0" dirty="0">
              <a:latin typeface="Sakkal Majalla" panose="02000000000000000000" pitchFamily="2" charset="-78"/>
              <a:cs typeface="Sakkal Majalla" panose="02000000000000000000" pitchFamily="2" charset="-78"/>
            </a:endParaRPr>
          </a:p>
          <a:p>
            <a:pPr algn="l" rtl="1"/>
            <a:endParaRPr lang="en-GB" sz="2800" dirty="0">
              <a:latin typeface="Sakkal Majalla" panose="02000000000000000000" pitchFamily="2" charset="-78"/>
              <a:cs typeface="Sakkal Majalla" panose="02000000000000000000" pitchFamily="2" charset="-78"/>
            </a:endParaRPr>
          </a:p>
          <a:p>
            <a:pPr algn="l" rtl="1"/>
            <a:r>
              <a:rPr lang="ar" sz="2800" dirty="0">
                <a:latin typeface="Sakkal Majalla" panose="02000000000000000000" pitchFamily="2" charset="-78"/>
                <a:cs typeface="Sakkal Majalla" panose="02000000000000000000" pitchFamily="2" charset="-78"/>
              </a:rPr>
              <a:t>                                                    </a:t>
            </a:r>
          </a:p>
          <a:p>
            <a:pPr algn="l" rtl="1"/>
            <a:endParaRPr lang="en-GB" sz="2800" dirty="0">
              <a:latin typeface="Sakkal Majalla" panose="02000000000000000000" pitchFamily="2" charset="-78"/>
              <a:cs typeface="Sakkal Majalla" panose="02000000000000000000" pitchFamily="2" charset="-78"/>
            </a:endParaRPr>
          </a:p>
        </p:txBody>
      </p:sp>
      <p:pic>
        <p:nvPicPr>
          <p:cNvPr id="4" name="Picture 3" descr="A stack of green paper money and gold coins&#10;&#10;Description automatically generated">
            <a:extLst>
              <a:ext uri="{FF2B5EF4-FFF2-40B4-BE49-F238E27FC236}">
                <a16:creationId xmlns:a16="http://schemas.microsoft.com/office/drawing/2014/main" id="{C0CAE486-BFED-789C-8BED-751FBD74FD53}"/>
              </a:ext>
            </a:extLst>
          </p:cNvPr>
          <p:cNvPicPr>
            <a:picLocks noChangeAspect="1"/>
          </p:cNvPicPr>
          <p:nvPr/>
        </p:nvPicPr>
        <p:blipFill>
          <a:blip r:embed="rId4"/>
          <a:stretch>
            <a:fillRect/>
          </a:stretch>
        </p:blipFill>
        <p:spPr>
          <a:xfrm>
            <a:off x="685663" y="2206122"/>
            <a:ext cx="2394630" cy="1720227"/>
          </a:xfrm>
          <a:prstGeom prst="rect">
            <a:avLst/>
          </a:prstGeom>
        </p:spPr>
      </p:pic>
      <p:pic>
        <p:nvPicPr>
          <p:cNvPr id="5" name="Picture 4" descr="A person standing next to a forklift with boxes&#10;&#10;Description automatically generated">
            <a:extLst>
              <a:ext uri="{FF2B5EF4-FFF2-40B4-BE49-F238E27FC236}">
                <a16:creationId xmlns:a16="http://schemas.microsoft.com/office/drawing/2014/main" id="{7EE9465B-4365-BB31-C685-6EFF80FA2EA0}"/>
              </a:ext>
            </a:extLst>
          </p:cNvPr>
          <p:cNvPicPr>
            <a:picLocks noChangeAspect="1"/>
          </p:cNvPicPr>
          <p:nvPr/>
        </p:nvPicPr>
        <p:blipFill>
          <a:blip r:embed="rId5"/>
          <a:stretch>
            <a:fillRect/>
          </a:stretch>
        </p:blipFill>
        <p:spPr>
          <a:xfrm>
            <a:off x="402363" y="4245672"/>
            <a:ext cx="2961229" cy="2214315"/>
          </a:xfrm>
          <a:prstGeom prst="rect">
            <a:avLst/>
          </a:prstGeom>
        </p:spPr>
      </p:pic>
      <p:sp>
        <p:nvSpPr>
          <p:cNvPr id="6" name="Footer Placeholder 2">
            <a:extLst>
              <a:ext uri="{FF2B5EF4-FFF2-40B4-BE49-F238E27FC236}">
                <a16:creationId xmlns:a16="http://schemas.microsoft.com/office/drawing/2014/main" id="{47A7967A-74D5-9417-DD98-886CC9C33974}"/>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87301964"/>
      </p:ext>
    </p:extLst>
  </p:cSld>
  <p:clrMapOvr>
    <a:masterClrMapping/>
  </p:clrMapOvr>
  <p:transition>
    <p:sndAc>
      <p:stSnd>
        <p:snd r:embed="rId3" name="click.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091" y="1434637"/>
            <a:ext cx="8229600" cy="761364"/>
          </a:xfrm>
        </p:spPr>
        <p:txBody>
          <a:bodyPr wrap="square" rtlCol="1" anchor="ctr">
            <a:noAutofit/>
          </a:bodyPr>
          <a:lstStyle/>
          <a:p>
            <a:pPr rtl="1">
              <a:lnSpc>
                <a:spcPct val="90000"/>
              </a:lnSpc>
            </a:pPr>
            <a:r>
              <a:rPr lang="ar" sz="2700" b="1" dirty="0">
                <a:latin typeface="Sakkal Majalla" panose="02000000000000000000" pitchFamily="2" charset="-78"/>
                <a:cs typeface="Sakkal Majalla" panose="02000000000000000000" pitchFamily="2" charset="-78"/>
              </a:rPr>
              <a:t>أنواع الأصول التجارية</a:t>
            </a:r>
            <a:br>
              <a:rPr lang="en-GB" sz="2700" dirty="0">
                <a:latin typeface="Sakkal Majalla" panose="02000000000000000000" pitchFamily="2" charset="-78"/>
                <a:cs typeface="Sakkal Majalla" panose="02000000000000000000" pitchFamily="2" charset="-78"/>
              </a:rPr>
            </a:br>
            <a:endParaRPr lang="en-GB" sz="2700" dirty="0">
              <a:latin typeface="Sakkal Majalla" panose="02000000000000000000" pitchFamily="2" charset="-78"/>
              <a:cs typeface="Sakkal Majalla" panose="02000000000000000000" pitchFamily="2" charset="-78"/>
            </a:endParaRPr>
          </a:p>
        </p:txBody>
      </p:sp>
      <p:sp>
        <p:nvSpPr>
          <p:cNvPr id="3" name="Subtitle 2"/>
          <p:cNvSpPr>
            <a:spLocks noGrp="1"/>
          </p:cNvSpPr>
          <p:nvPr>
            <p:ph sz="half" idx="2"/>
          </p:nvPr>
        </p:nvSpPr>
        <p:spPr>
          <a:xfrm>
            <a:off x="468312" y="2452743"/>
            <a:ext cx="4027488" cy="3767358"/>
          </a:xfrm>
        </p:spPr>
        <p:txBody>
          <a:bodyPr wrap="square" rtlCol="1" anchor="t">
            <a:normAutofit/>
          </a:bodyPr>
          <a:lstStyle/>
          <a:p>
            <a:pPr rtl="1">
              <a:lnSpc>
                <a:spcPct val="90000"/>
              </a:lnSpc>
            </a:pPr>
            <a:r>
              <a:rPr lang="ar" sz="2200" dirty="0">
                <a:latin typeface="Sakkal Majalla" panose="02000000000000000000" pitchFamily="2" charset="-78"/>
                <a:cs typeface="Sakkal Majalla" panose="02000000000000000000" pitchFamily="2" charset="-78"/>
              </a:rPr>
              <a:t>الأصول غير المتداولة </a:t>
            </a:r>
          </a:p>
          <a:p>
            <a:pPr rtl="1">
              <a:lnSpc>
                <a:spcPct val="90000"/>
              </a:lnSpc>
            </a:pPr>
            <a:r>
              <a:rPr lang="ar" sz="2200" dirty="0">
                <a:latin typeface="Sakkal Majalla" panose="02000000000000000000" pitchFamily="2" charset="-78"/>
                <a:cs typeface="Sakkal Majalla" panose="02000000000000000000" pitchFamily="2" charset="-78"/>
              </a:rPr>
              <a:t>تشمل الأصول غير المتداولة المباني والآلات والمعدات والمركبات</a:t>
            </a:r>
          </a:p>
          <a:p>
            <a:pPr rtl="1">
              <a:lnSpc>
                <a:spcPct val="90000"/>
              </a:lnSpc>
            </a:pPr>
            <a:r>
              <a:rPr lang="ar" sz="2200" dirty="0">
                <a:latin typeface="Sakkal Majalla" panose="02000000000000000000" pitchFamily="2" charset="-78"/>
                <a:cs typeface="Sakkal Majalla" panose="02000000000000000000" pitchFamily="2" charset="-78"/>
              </a:rPr>
              <a:t>الأصول غير المتداولة هي أصول غير </a:t>
            </a:r>
            <a:r>
              <a:rPr lang="ar" sz="2200" b="1" dirty="0">
                <a:latin typeface="Sakkal Majalla" panose="02000000000000000000" pitchFamily="2" charset="-78"/>
                <a:cs typeface="Sakkal Majalla" panose="02000000000000000000" pitchFamily="2" charset="-78"/>
              </a:rPr>
              <a:t>سائلة</a:t>
            </a:r>
            <a:r>
              <a:rPr lang="ar" sz="2200" dirty="0">
                <a:latin typeface="Sakkal Majalla" panose="02000000000000000000" pitchFamily="2" charset="-78"/>
                <a:cs typeface="Sakkal Majalla" panose="02000000000000000000" pitchFamily="2" charset="-78"/>
              </a:rPr>
              <a:t> - سيستغرق الأمر بعض الوقت لتحويلها إلى نقد (بعبارات محاسبية صارمة، يتم الدفاع عن الأصول غير المتداولة كأصول لا يمكن تحويلها إلى نقد لأكثر من عام واحد)                      </a:t>
            </a:r>
          </a:p>
        </p:txBody>
      </p:sp>
      <p:pic>
        <p:nvPicPr>
          <p:cNvPr id="4" name="Picture 3" descr="A person working on a machine&#10;&#10;Description automatically generated">
            <a:extLst>
              <a:ext uri="{FF2B5EF4-FFF2-40B4-BE49-F238E27FC236}">
                <a16:creationId xmlns:a16="http://schemas.microsoft.com/office/drawing/2014/main" id="{5B480B8F-01D2-7895-8163-1E6C56FF8AD4}"/>
              </a:ext>
            </a:extLst>
          </p:cNvPr>
          <p:cNvPicPr>
            <a:picLocks noChangeAspect="1"/>
          </p:cNvPicPr>
          <p:nvPr/>
        </p:nvPicPr>
        <p:blipFill>
          <a:blip r:embed="rId4"/>
          <a:stretch>
            <a:fillRect/>
          </a:stretch>
        </p:blipFill>
        <p:spPr>
          <a:xfrm>
            <a:off x="4574891" y="2452743"/>
            <a:ext cx="4143375" cy="2771775"/>
          </a:xfrm>
          <a:prstGeom prst="rect">
            <a:avLst/>
          </a:prstGeom>
        </p:spPr>
      </p:pic>
      <p:sp>
        <p:nvSpPr>
          <p:cNvPr id="5" name="Footer Placeholder 2">
            <a:extLst>
              <a:ext uri="{FF2B5EF4-FFF2-40B4-BE49-F238E27FC236}">
                <a16:creationId xmlns:a16="http://schemas.microsoft.com/office/drawing/2014/main" id="{CFD0B54C-B7A4-AE79-B082-52F7D1F8903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81158535"/>
      </p:ext>
    </p:extLst>
  </p:cSld>
  <p:clrMapOvr>
    <a:masterClrMapping/>
  </p:clrMapOvr>
  <p:transition>
    <p:sndAc>
      <p:stSnd>
        <p:snd r:embed="rId3" name="click.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مصادر التمويل الداخلي (3)</a:t>
            </a:r>
          </a:p>
        </p:txBody>
      </p:sp>
      <p:sp>
        <p:nvSpPr>
          <p:cNvPr id="3" name="Content Placeholder 2"/>
          <p:cNvSpPr>
            <a:spLocks noGrp="1"/>
          </p:cNvSpPr>
          <p:nvPr>
            <p:ph sz="half" idx="1"/>
          </p:nvPr>
        </p:nvSpPr>
        <p:spPr>
          <a:xfrm>
            <a:off x="4648199" y="2486025"/>
            <a:ext cx="4027487" cy="3734076"/>
          </a:xfrm>
        </p:spPr>
        <p:txBody>
          <a:bodyPr wrap="square" rtlCol="1" anchor="t">
            <a:normAutofit/>
          </a:bodyPr>
          <a:lstStyle/>
          <a:p>
            <a:pPr rtl="1"/>
            <a:r>
              <a:rPr lang="ar" sz="2600" dirty="0">
                <a:latin typeface="Sakkal Majalla" panose="02000000000000000000" pitchFamily="2" charset="-78"/>
                <a:cs typeface="Sakkal Majalla" panose="02000000000000000000" pitchFamily="2" charset="-78"/>
              </a:rPr>
              <a:t>بيع الأصول - بيع سلعة ذات قيمة لتحقيق ضخ نقدي فوري</a:t>
            </a:r>
          </a:p>
          <a:p>
            <a:pPr rtl="1"/>
            <a:endParaRPr lang="en-GB" sz="2600" dirty="0">
              <a:latin typeface="Sakkal Majalla" panose="02000000000000000000" pitchFamily="2" charset="-78"/>
              <a:cs typeface="Sakkal Majalla" panose="02000000000000000000" pitchFamily="2" charset="-78"/>
            </a:endParaRPr>
          </a:p>
        </p:txBody>
      </p:sp>
      <p:pic>
        <p:nvPicPr>
          <p:cNvPr id="5" name="Picture 4">
            <a:extLst>
              <a:ext uri="{FF2B5EF4-FFF2-40B4-BE49-F238E27FC236}">
                <a16:creationId xmlns:a16="http://schemas.microsoft.com/office/drawing/2014/main" id="{4D03B02D-17E0-3678-14F8-E3868E5455A0}"/>
              </a:ext>
            </a:extLst>
          </p:cNvPr>
          <p:cNvPicPr>
            <a:picLocks noChangeAspect="1"/>
          </p:cNvPicPr>
          <p:nvPr/>
        </p:nvPicPr>
        <p:blipFill>
          <a:blip r:embed="rId4"/>
          <a:stretch>
            <a:fillRect/>
          </a:stretch>
        </p:blipFill>
        <p:spPr>
          <a:xfrm>
            <a:off x="590604" y="2811472"/>
            <a:ext cx="3816057" cy="2541579"/>
          </a:xfrm>
          <a:prstGeom prst="rect">
            <a:avLst/>
          </a:prstGeom>
        </p:spPr>
      </p:pic>
      <p:sp>
        <p:nvSpPr>
          <p:cNvPr id="4" name="Footer Placeholder 2">
            <a:extLst>
              <a:ext uri="{FF2B5EF4-FFF2-40B4-BE49-F238E27FC236}">
                <a16:creationId xmlns:a16="http://schemas.microsoft.com/office/drawing/2014/main" id="{56B1916F-C445-9D36-72A6-E4E626D24BB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000986448"/>
      </p:ext>
    </p:extLst>
  </p:cSld>
  <p:clrMapOvr>
    <a:masterClrMapping/>
  </p:clrMapOvr>
  <p:transition>
    <p:sndAc>
      <p:stSnd>
        <p:snd r:embed="rId3" name="click.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388"/>
            <a:ext cx="8229600" cy="863600"/>
          </a:xfrm>
        </p:spPr>
        <p:txBody>
          <a:bodyPr wrap="square" rtlCol="1" anchor="ctr">
            <a:normAutofit/>
          </a:bodyPr>
          <a:lstStyle/>
          <a:p>
            <a:pPr rtl="1">
              <a:lnSpc>
                <a:spcPct val="90000"/>
              </a:lnSpc>
            </a:pPr>
            <a:r>
              <a:rPr lang="ar" sz="3000" dirty="0">
                <a:latin typeface="Sakkal Majalla" panose="02000000000000000000" pitchFamily="2" charset="-78"/>
                <a:cs typeface="Sakkal Majalla" panose="02000000000000000000" pitchFamily="2" charset="-78"/>
              </a:rPr>
              <a:t>مزايا مصادر التمويل الداخلية وعيوبها</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885574943"/>
              </p:ext>
            </p:extLst>
          </p:nvPr>
        </p:nvGraphicFramePr>
        <p:xfrm>
          <a:off x="476639" y="2195513"/>
          <a:ext cx="7974820" cy="3831508"/>
        </p:xfrm>
        <a:graphic>
          <a:graphicData uri="http://schemas.openxmlformats.org/drawingml/2006/table">
            <a:tbl>
              <a:tblPr rtl="1" firstRow="1" bandRow="1">
                <a:tableStyleId>{073A0DAA-6AF3-43AB-8588-CEC1D06C72B9}</a:tableStyleId>
              </a:tblPr>
              <a:tblGrid>
                <a:gridCol w="2197636">
                  <a:extLst>
                    <a:ext uri="{9D8B030D-6E8A-4147-A177-3AD203B41FA5}">
                      <a16:colId xmlns:a16="http://schemas.microsoft.com/office/drawing/2014/main" val="20000"/>
                    </a:ext>
                  </a:extLst>
                </a:gridCol>
                <a:gridCol w="2993232">
                  <a:extLst>
                    <a:ext uri="{9D8B030D-6E8A-4147-A177-3AD203B41FA5}">
                      <a16:colId xmlns:a16="http://schemas.microsoft.com/office/drawing/2014/main" val="20001"/>
                    </a:ext>
                  </a:extLst>
                </a:gridCol>
                <a:gridCol w="2783952">
                  <a:extLst>
                    <a:ext uri="{9D8B030D-6E8A-4147-A177-3AD203B41FA5}">
                      <a16:colId xmlns:a16="http://schemas.microsoft.com/office/drawing/2014/main" val="20002"/>
                    </a:ext>
                  </a:extLst>
                </a:gridCol>
              </a:tblGrid>
              <a:tr h="711153">
                <a:tc>
                  <a:txBody>
                    <a:bodyPr/>
                    <a:lstStyle/>
                    <a:p>
                      <a:pPr rtl="1"/>
                      <a:r>
                        <a:rPr lang="ar" sz="1900" b="1" cap="none" spc="0" dirty="0">
                          <a:solidFill>
                            <a:schemeClr val="bg1"/>
                          </a:solidFill>
                          <a:latin typeface="Sakkal Majalla" panose="02000000000000000000" pitchFamily="2" charset="-78"/>
                          <a:cs typeface="Sakkal Majalla" panose="02000000000000000000" pitchFamily="2" charset="-78"/>
                        </a:rPr>
                        <a:t>مصادر التمويل الداخلية</a:t>
                      </a:r>
                    </a:p>
                  </a:txBody>
                  <a:tcPr marL="66969" marR="95671" marT="19134" marB="143506" anchor="b"/>
                </a:tc>
                <a:tc>
                  <a:txBody>
                    <a:bodyPr/>
                    <a:lstStyle/>
                    <a:p>
                      <a:pPr rtl="1"/>
                      <a:r>
                        <a:rPr lang="ar" sz="1900" b="1" cap="none" spc="0" dirty="0">
                          <a:solidFill>
                            <a:schemeClr val="bg1"/>
                          </a:solidFill>
                          <a:latin typeface="Sakkal Majalla" panose="02000000000000000000" pitchFamily="2" charset="-78"/>
                          <a:cs typeface="Sakkal Majalla" panose="02000000000000000000" pitchFamily="2" charset="-78"/>
                        </a:rPr>
                        <a:t>المزايا </a:t>
                      </a:r>
                    </a:p>
                  </a:txBody>
                  <a:tcPr marL="66969" marR="95671" marT="19134" marB="143506" anchor="b"/>
                </a:tc>
                <a:tc>
                  <a:txBody>
                    <a:bodyPr/>
                    <a:lstStyle/>
                    <a:p>
                      <a:pPr rtl="1"/>
                      <a:r>
                        <a:rPr lang="ar" sz="1900" b="1" cap="none" spc="0" dirty="0">
                          <a:solidFill>
                            <a:schemeClr val="bg1"/>
                          </a:solidFill>
                          <a:latin typeface="Sakkal Majalla" panose="02000000000000000000" pitchFamily="2" charset="-78"/>
                          <a:cs typeface="Sakkal Majalla" panose="02000000000000000000" pitchFamily="2" charset="-78"/>
                        </a:rPr>
                        <a:t>العيوب</a:t>
                      </a:r>
                    </a:p>
                  </a:txBody>
                  <a:tcPr marL="66969" marR="95671" marT="19134" marB="143506" anchor="b"/>
                </a:tc>
                <a:extLst>
                  <a:ext uri="{0D108BD9-81ED-4DB2-BD59-A6C34878D82A}">
                    <a16:rowId xmlns:a16="http://schemas.microsoft.com/office/drawing/2014/main" val="10000"/>
                  </a:ext>
                </a:extLst>
              </a:tr>
              <a:tr h="966275">
                <a:tc>
                  <a:txBody>
                    <a:bodyPr/>
                    <a:lstStyle/>
                    <a:p>
                      <a:pPr rtl="1"/>
                      <a:r>
                        <a:rPr lang="ar" sz="1500" cap="none" spc="0" dirty="0">
                          <a:solidFill>
                            <a:schemeClr val="tx1"/>
                          </a:solidFill>
                          <a:latin typeface="Sakkal Majalla" panose="02000000000000000000" pitchFamily="2" charset="-78"/>
                          <a:cs typeface="Sakkal Majalla" panose="02000000000000000000" pitchFamily="2" charset="-78"/>
                        </a:rPr>
                        <a:t>رأس مال المالِك</a:t>
                      </a:r>
                    </a:p>
                  </a:txBody>
                  <a:tcPr marL="66969" marR="95671" marT="19134" marB="143506"/>
                </a:tc>
                <a:tc>
                  <a:txBody>
                    <a:bodyPr/>
                    <a:lstStyle/>
                    <a:p>
                      <a:pPr marL="285750" indent="-285750" rtl="1">
                        <a:buFont typeface="Arial" panose="020B0604020202020204" pitchFamily="34" charset="0"/>
                        <a:buChar char="•"/>
                      </a:pPr>
                      <a:r>
                        <a:rPr lang="ar" sz="1500" cap="none" spc="0">
                          <a:solidFill>
                            <a:schemeClr val="tx1"/>
                          </a:solidFill>
                          <a:latin typeface="Sakkal Majalla" panose="02000000000000000000" pitchFamily="2" charset="-78"/>
                          <a:cs typeface="Sakkal Majalla" panose="02000000000000000000" pitchFamily="2" charset="-78"/>
                        </a:rPr>
                        <a:t>دون فائدة </a:t>
                      </a:r>
                    </a:p>
                    <a:p>
                      <a:pPr marL="285750" indent="-285750" rtl="1">
                        <a:buFont typeface="Arial" panose="020B0604020202020204" pitchFamily="34" charset="0"/>
                        <a:buChar char="•"/>
                      </a:pPr>
                      <a:r>
                        <a:rPr lang="ar" sz="1500" cap="none" spc="0">
                          <a:solidFill>
                            <a:schemeClr val="tx1"/>
                          </a:solidFill>
                          <a:latin typeface="Sakkal Majalla" panose="02000000000000000000" pitchFamily="2" charset="-78"/>
                          <a:cs typeface="Sakkal Majalla" panose="02000000000000000000" pitchFamily="2" charset="-78"/>
                        </a:rPr>
                        <a:t>لا حاجة للسداد</a:t>
                      </a:r>
                    </a:p>
                    <a:p>
                      <a:pPr marL="285750" indent="-285750" rtl="1">
                        <a:buFont typeface="Arial" panose="020B0604020202020204" pitchFamily="34" charset="0"/>
                        <a:buChar char="•"/>
                      </a:pPr>
                      <a:r>
                        <a:rPr lang="ar" sz="1500" cap="none" spc="0">
                          <a:solidFill>
                            <a:schemeClr val="tx1"/>
                          </a:solidFill>
                          <a:latin typeface="Sakkal Majalla" panose="02000000000000000000" pitchFamily="2" charset="-78"/>
                          <a:cs typeface="Sakkal Majalla" panose="02000000000000000000" pitchFamily="2" charset="-78"/>
                        </a:rPr>
                        <a:t>مستوى عالٍ من الالتزام من المالك</a:t>
                      </a:r>
                    </a:p>
                  </a:txBody>
                  <a:tcPr marL="66969" marR="95671" marT="19134" marB="143506"/>
                </a:tc>
                <a:tc>
                  <a:txBody>
                    <a:bodyPr/>
                    <a:lstStyle/>
                    <a:p>
                      <a:pPr marL="285750" indent="-285750" rtl="1">
                        <a:buFont typeface="Arial" panose="020B0604020202020204" pitchFamily="34" charset="0"/>
                        <a:buChar char="•"/>
                      </a:pPr>
                      <a:r>
                        <a:rPr lang="ar" sz="1500" cap="none" spc="0" dirty="0">
                          <a:solidFill>
                            <a:schemeClr val="tx1"/>
                          </a:solidFill>
                          <a:latin typeface="Sakkal Majalla" panose="02000000000000000000" pitchFamily="2" charset="-78"/>
                          <a:cs typeface="Sakkal Majalla" panose="02000000000000000000" pitchFamily="2" charset="-78"/>
                        </a:rPr>
                        <a:t>مبلغ محدود</a:t>
                      </a:r>
                    </a:p>
                    <a:p>
                      <a:pPr marL="285750" indent="-285750" rtl="1">
                        <a:buFont typeface="Arial" panose="020B0604020202020204" pitchFamily="34" charset="0"/>
                        <a:buChar char="•"/>
                      </a:pPr>
                      <a:r>
                        <a:rPr lang="ar" sz="1500" cap="none" spc="0" dirty="0">
                          <a:solidFill>
                            <a:schemeClr val="tx1"/>
                          </a:solidFill>
                          <a:latin typeface="Sakkal Majalla" panose="02000000000000000000" pitchFamily="2" charset="-78"/>
                          <a:cs typeface="Sakkal Majalla" panose="02000000000000000000" pitchFamily="2" charset="-78"/>
                        </a:rPr>
                        <a:t>إذا كان هناك أكثر من مالك، فقد يتسبب ذلك في حدوث احتكاك </a:t>
                      </a:r>
                    </a:p>
                  </a:txBody>
                  <a:tcPr marL="66969" marR="95671" marT="19134" marB="143506"/>
                </a:tc>
                <a:extLst>
                  <a:ext uri="{0D108BD9-81ED-4DB2-BD59-A6C34878D82A}">
                    <a16:rowId xmlns:a16="http://schemas.microsoft.com/office/drawing/2014/main" val="10001"/>
                  </a:ext>
                </a:extLst>
              </a:tr>
              <a:tr h="966275">
                <a:tc>
                  <a:txBody>
                    <a:bodyPr/>
                    <a:lstStyle/>
                    <a:p>
                      <a:pPr rtl="1"/>
                      <a:r>
                        <a:rPr lang="ar" sz="1500" cap="none" spc="0" dirty="0">
                          <a:solidFill>
                            <a:schemeClr val="tx1"/>
                          </a:solidFill>
                          <a:latin typeface="Sakkal Majalla" panose="02000000000000000000" pitchFamily="2" charset="-78"/>
                          <a:cs typeface="Sakkal Majalla" panose="02000000000000000000" pitchFamily="2" charset="-78"/>
                        </a:rPr>
                        <a:t>الأرباح المُحتجَزة</a:t>
                      </a:r>
                    </a:p>
                  </a:txBody>
                  <a:tcPr marL="66969" marR="95671" marT="19134" marB="143506"/>
                </a:tc>
                <a:tc>
                  <a:txBody>
                    <a:bodyPr/>
                    <a:lstStyle/>
                    <a:p>
                      <a:pPr marL="285750" indent="-285750" rtl="1">
                        <a:buFont typeface="Arial" panose="020B0604020202020204" pitchFamily="34" charset="0"/>
                        <a:buChar char="•"/>
                      </a:pPr>
                      <a:r>
                        <a:rPr lang="ar" sz="1500" cap="none" spc="0">
                          <a:solidFill>
                            <a:schemeClr val="tx1"/>
                          </a:solidFill>
                          <a:latin typeface="Sakkal Majalla" panose="02000000000000000000" pitchFamily="2" charset="-78"/>
                          <a:cs typeface="Sakkal Majalla" panose="02000000000000000000" pitchFamily="2" charset="-78"/>
                        </a:rPr>
                        <a:t>لا يوجد رسوم فائدة</a:t>
                      </a:r>
                    </a:p>
                    <a:p>
                      <a:pPr marL="285750" indent="-285750" rtl="1">
                        <a:buFont typeface="Arial" panose="020B0604020202020204" pitchFamily="34" charset="0"/>
                        <a:buChar char="•"/>
                      </a:pPr>
                      <a:r>
                        <a:rPr lang="ar" sz="1500" cap="none" spc="0">
                          <a:solidFill>
                            <a:schemeClr val="tx1"/>
                          </a:solidFill>
                          <a:latin typeface="Sakkal Majalla" panose="02000000000000000000" pitchFamily="2" charset="-78"/>
                          <a:cs typeface="Sakkal Majalla" panose="02000000000000000000" pitchFamily="2" charset="-78"/>
                        </a:rPr>
                        <a:t>متاح على الفور</a:t>
                      </a:r>
                    </a:p>
                    <a:p>
                      <a:pPr marL="285750" indent="-285750" rtl="1">
                        <a:buFont typeface="Arial" panose="020B0604020202020204" pitchFamily="34" charset="0"/>
                        <a:buChar char="•"/>
                      </a:pPr>
                      <a:r>
                        <a:rPr lang="ar" sz="1500" cap="none" spc="0">
                          <a:solidFill>
                            <a:schemeClr val="tx1"/>
                          </a:solidFill>
                          <a:latin typeface="Sakkal Majalla" panose="02000000000000000000" pitchFamily="2" charset="-78"/>
                          <a:cs typeface="Sakkal Majalla" panose="02000000000000000000" pitchFamily="2" charset="-78"/>
                        </a:rPr>
                        <a:t>لا توجد ديون</a:t>
                      </a:r>
                    </a:p>
                    <a:p>
                      <a:pPr marL="285750" indent="-285750" rtl="1">
                        <a:buFont typeface="Arial" panose="020B0604020202020204" pitchFamily="34" charset="0"/>
                        <a:buChar char="•"/>
                      </a:pPr>
                      <a:r>
                        <a:rPr lang="ar" sz="1500" cap="none" spc="0">
                          <a:solidFill>
                            <a:schemeClr val="tx1"/>
                          </a:solidFill>
                          <a:latin typeface="Sakkal Majalla" panose="02000000000000000000" pitchFamily="2" charset="-78"/>
                          <a:cs typeface="Sakkal Majalla" panose="02000000000000000000" pitchFamily="2" charset="-78"/>
                        </a:rPr>
                        <a:t>عدم فقدان الملكية (السيطرة)</a:t>
                      </a:r>
                    </a:p>
                  </a:txBody>
                  <a:tcPr marL="66969" marR="95671" marT="19134" marB="143506"/>
                </a:tc>
                <a:tc>
                  <a:txBody>
                    <a:bodyPr/>
                    <a:lstStyle/>
                    <a:p>
                      <a:pPr marL="285750" indent="-285750" rtl="1">
                        <a:buFont typeface="Arial" panose="020B0604020202020204" pitchFamily="34" charset="0"/>
                        <a:buChar char="•"/>
                      </a:pPr>
                      <a:r>
                        <a:rPr lang="ar" sz="1500" cap="none" spc="0" dirty="0">
                          <a:solidFill>
                            <a:schemeClr val="tx1"/>
                          </a:solidFill>
                          <a:latin typeface="Sakkal Majalla" panose="02000000000000000000" pitchFamily="2" charset="-78"/>
                          <a:cs typeface="Sakkal Majalla" panose="02000000000000000000" pitchFamily="2" charset="-78"/>
                        </a:rPr>
                        <a:t>كمية محدودة</a:t>
                      </a:r>
                    </a:p>
                    <a:p>
                      <a:pPr marL="285750" indent="-285750" rtl="1">
                        <a:buFont typeface="Arial" panose="020B0604020202020204" pitchFamily="34" charset="0"/>
                        <a:buChar char="•"/>
                      </a:pPr>
                      <a:r>
                        <a:rPr lang="ar" sz="1500" cap="none" spc="0" dirty="0">
                          <a:solidFill>
                            <a:schemeClr val="tx1"/>
                          </a:solidFill>
                          <a:latin typeface="Sakkal Majalla" panose="02000000000000000000" pitchFamily="2" charset="-78"/>
                          <a:cs typeface="Sakkal Majalla" panose="02000000000000000000" pitchFamily="2" charset="-78"/>
                        </a:rPr>
                        <a:t>انخفاض مبلغ الربح للمالكين</a:t>
                      </a:r>
                      <a:endParaRPr lang="en-GB" sz="1500" cap="none" spc="0" dirty="0">
                        <a:solidFill>
                          <a:schemeClr val="tx1"/>
                        </a:solidFill>
                        <a:latin typeface="Sakkal Majalla" panose="02000000000000000000" pitchFamily="2" charset="-78"/>
                        <a:cs typeface="Sakkal Majalla" panose="02000000000000000000" pitchFamily="2" charset="-78"/>
                      </a:endParaRPr>
                    </a:p>
                  </a:txBody>
                  <a:tcPr marL="66969" marR="95671" marT="19134" marB="143506"/>
                </a:tc>
                <a:extLst>
                  <a:ext uri="{0D108BD9-81ED-4DB2-BD59-A6C34878D82A}">
                    <a16:rowId xmlns:a16="http://schemas.microsoft.com/office/drawing/2014/main" val="10002"/>
                  </a:ext>
                </a:extLst>
              </a:tr>
              <a:tr h="966275">
                <a:tc>
                  <a:txBody>
                    <a:bodyPr/>
                    <a:lstStyle/>
                    <a:p>
                      <a:pPr rtl="1"/>
                      <a:r>
                        <a:rPr lang="ar" sz="1500" cap="none" spc="0">
                          <a:solidFill>
                            <a:schemeClr val="tx1"/>
                          </a:solidFill>
                          <a:latin typeface="Sakkal Majalla" panose="02000000000000000000" pitchFamily="2" charset="-78"/>
                          <a:cs typeface="Sakkal Majalla" panose="02000000000000000000" pitchFamily="2" charset="-78"/>
                        </a:rPr>
                        <a:t>بيع الأصول</a:t>
                      </a:r>
                      <a:endParaRPr lang="en-GB" sz="1500" cap="none" spc="0">
                        <a:solidFill>
                          <a:schemeClr val="tx1"/>
                        </a:solidFill>
                        <a:latin typeface="Sakkal Majalla" panose="02000000000000000000" pitchFamily="2" charset="-78"/>
                        <a:cs typeface="Sakkal Majalla" panose="02000000000000000000" pitchFamily="2" charset="-78"/>
                      </a:endParaRPr>
                    </a:p>
                  </a:txBody>
                  <a:tcPr marL="66969" marR="95671" marT="19134" marB="143506"/>
                </a:tc>
                <a:tc>
                  <a:txBody>
                    <a:bodyPr/>
                    <a:lstStyle/>
                    <a:p>
                      <a:pPr marL="285750" indent="-285750" rtl="1">
                        <a:buFont typeface="Arial" panose="020B0604020202020204" pitchFamily="34" charset="0"/>
                        <a:buChar char="•"/>
                      </a:pPr>
                      <a:r>
                        <a:rPr lang="ar" sz="1500" cap="none" spc="0" dirty="0">
                          <a:solidFill>
                            <a:schemeClr val="tx1"/>
                          </a:solidFill>
                          <a:latin typeface="Sakkal Majalla" panose="02000000000000000000" pitchFamily="2" charset="-78"/>
                          <a:cs typeface="Sakkal Majalla" panose="02000000000000000000" pitchFamily="2" charset="-78"/>
                        </a:rPr>
                        <a:t>لا يوجد رسوم فائدة</a:t>
                      </a:r>
                    </a:p>
                    <a:p>
                      <a:pPr marL="285750" indent="-285750" rtl="1">
                        <a:buFont typeface="Arial" panose="020B0604020202020204" pitchFamily="34" charset="0"/>
                        <a:buChar char="•"/>
                      </a:pPr>
                      <a:r>
                        <a:rPr lang="ar" sz="1500" cap="none" spc="0" dirty="0">
                          <a:solidFill>
                            <a:schemeClr val="tx1"/>
                          </a:solidFill>
                          <a:latin typeface="Sakkal Majalla" panose="02000000000000000000" pitchFamily="2" charset="-78"/>
                          <a:cs typeface="Sakkal Majalla" panose="02000000000000000000" pitchFamily="2" charset="-78"/>
                        </a:rPr>
                        <a:t>يقلل رأس المال المربوط بالأصول ويفرج عنه لأغراض أخرى</a:t>
                      </a:r>
                    </a:p>
                    <a:p>
                      <a:pPr marL="285750" indent="-285750" rtl="1">
                        <a:buFont typeface="Arial" panose="020B0604020202020204" pitchFamily="34" charset="0"/>
                        <a:buChar char="•"/>
                      </a:pPr>
                      <a:r>
                        <a:rPr lang="ar" sz="1500" cap="none" spc="0" dirty="0">
                          <a:solidFill>
                            <a:schemeClr val="tx1"/>
                          </a:solidFill>
                          <a:latin typeface="Sakkal Majalla" panose="02000000000000000000" pitchFamily="2" charset="-78"/>
                          <a:cs typeface="Sakkal Majalla" panose="02000000000000000000" pitchFamily="2" charset="-78"/>
                        </a:rPr>
                        <a:t>لم تعد الأصول قيد الاستخدام</a:t>
                      </a:r>
                    </a:p>
                  </a:txBody>
                  <a:tcPr marL="66969" marR="95671" marT="19134" marB="143506"/>
                </a:tc>
                <a:tc>
                  <a:txBody>
                    <a:bodyPr/>
                    <a:lstStyle/>
                    <a:p>
                      <a:pPr marL="285750" indent="-285750" rtl="1">
                        <a:buFont typeface="Arial" panose="020B0604020202020204" pitchFamily="34" charset="0"/>
                        <a:buChar char="•"/>
                      </a:pPr>
                      <a:r>
                        <a:rPr lang="ar" sz="1500" cap="none" spc="0" dirty="0">
                          <a:solidFill>
                            <a:schemeClr val="tx1"/>
                          </a:solidFill>
                          <a:latin typeface="Sakkal Majalla" panose="02000000000000000000" pitchFamily="2" charset="-78"/>
                          <a:cs typeface="Sakkal Majalla" panose="02000000000000000000" pitchFamily="2" charset="-78"/>
                        </a:rPr>
                        <a:t>قد تضطر إلى بيع الأصل بسعر مخفض</a:t>
                      </a:r>
                    </a:p>
                    <a:p>
                      <a:pPr marL="285750" indent="-285750" rtl="1">
                        <a:buFont typeface="Arial" panose="020B0604020202020204" pitchFamily="34" charset="0"/>
                        <a:buChar char="•"/>
                      </a:pPr>
                      <a:r>
                        <a:rPr lang="ar" sz="1500" cap="none" spc="0" dirty="0">
                          <a:solidFill>
                            <a:schemeClr val="tx1"/>
                          </a:solidFill>
                          <a:latin typeface="Sakkal Majalla" panose="02000000000000000000" pitchFamily="2" charset="-78"/>
                          <a:cs typeface="Sakkal Majalla" panose="02000000000000000000" pitchFamily="2" charset="-78"/>
                        </a:rPr>
                        <a:t>يمكن أن تزيد التكاليف على المدى الطويل إذا كان الأصل بحاجة إلى إعادة تأجيره</a:t>
                      </a:r>
                    </a:p>
                  </a:txBody>
                  <a:tcPr marL="66969" marR="95671" marT="19134" marB="143506"/>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7AB15B79-1A2C-1392-2F5A-E7F84A6308CB}"/>
              </a:ext>
            </a:extLst>
          </p:cNvPr>
          <p:cNvSpPr txBox="1"/>
          <p:nvPr/>
        </p:nvSpPr>
        <p:spPr>
          <a:xfrm>
            <a:off x="457200" y="6179021"/>
            <a:ext cx="8147248" cy="338554"/>
          </a:xfrm>
          <a:prstGeom prst="rect">
            <a:avLst/>
          </a:prstGeom>
          <a:noFill/>
        </p:spPr>
        <p:txBody>
          <a:bodyPr wrap="square" rtlCol="1">
            <a:spAutoFit/>
          </a:bodyPr>
          <a:lstStyle/>
          <a:p>
            <a:pPr algn="ctr" rtl="1"/>
            <a:r>
              <a:rPr lang="ar" sz="1600" i="1" dirty="0">
                <a:latin typeface="Sakkal Majalla" panose="02000000000000000000" pitchFamily="2" charset="-78"/>
                <a:cs typeface="Sakkal Majalla" panose="02000000000000000000" pitchFamily="2" charset="-78"/>
              </a:rPr>
              <a:t>راجع الجزئين 3.6 و3.7 في الوحدة 3 - فصل تمويل الأعمال بكتاب الطالب</a:t>
            </a:r>
          </a:p>
        </p:txBody>
      </p:sp>
      <p:sp>
        <p:nvSpPr>
          <p:cNvPr id="4" name="Footer Placeholder 2">
            <a:extLst>
              <a:ext uri="{FF2B5EF4-FFF2-40B4-BE49-F238E27FC236}">
                <a16:creationId xmlns:a16="http://schemas.microsoft.com/office/drawing/2014/main" id="{BD7F9672-8C32-97E1-D57B-C7905DA9395F}"/>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643272097"/>
      </p:ext>
    </p:extLst>
  </p:cSld>
  <p:clrMapOvr>
    <a:masterClrMapping/>
  </p:clrMapOvr>
  <p:transition>
    <p:sndAc>
      <p:stSnd>
        <p:snd r:embed="rId3" name="click.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الخصوم التجارية</a:t>
            </a:r>
          </a:p>
        </p:txBody>
      </p:sp>
      <p:sp>
        <p:nvSpPr>
          <p:cNvPr id="3" name="Content Placeholder 2"/>
          <p:cNvSpPr>
            <a:spLocks noGrp="1"/>
          </p:cNvSpPr>
          <p:nvPr>
            <p:ph sz="half" idx="1"/>
          </p:nvPr>
        </p:nvSpPr>
        <p:spPr>
          <a:xfrm>
            <a:off x="4648199" y="2476499"/>
            <a:ext cx="4027487" cy="3743601"/>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2200" dirty="0">
                <a:latin typeface="Sakkal Majalla" panose="02000000000000000000" pitchFamily="2" charset="-78"/>
                <a:cs typeface="Sakkal Majalla" panose="02000000000000000000" pitchFamily="2" charset="-78"/>
              </a:rPr>
              <a:t>في حين أن الأصول هي ما </a:t>
            </a:r>
            <a:r>
              <a:rPr lang="ar" sz="2200" b="1" dirty="0">
                <a:latin typeface="Sakkal Majalla" panose="02000000000000000000" pitchFamily="2" charset="-78"/>
                <a:cs typeface="Sakkal Majalla" panose="02000000000000000000" pitchFamily="2" charset="-78"/>
              </a:rPr>
              <a:t>تمتلكه</a:t>
            </a:r>
            <a:r>
              <a:rPr lang="ar" sz="2200" dirty="0">
                <a:latin typeface="Sakkal Majalla" panose="02000000000000000000" pitchFamily="2" charset="-78"/>
                <a:cs typeface="Sakkal Majalla" panose="02000000000000000000" pitchFamily="2" charset="-78"/>
              </a:rPr>
              <a:t> الشركة، فإن الخصوم هي ما </a:t>
            </a:r>
            <a:r>
              <a:rPr lang="ar" sz="2200" b="1" dirty="0">
                <a:latin typeface="Sakkal Majalla" panose="02000000000000000000" pitchFamily="2" charset="-78"/>
                <a:cs typeface="Sakkal Majalla" panose="02000000000000000000" pitchFamily="2" charset="-78"/>
              </a:rPr>
              <a:t>تدين به</a:t>
            </a:r>
            <a:r>
              <a:rPr lang="ar" sz="2200" dirty="0">
                <a:latin typeface="Sakkal Majalla" panose="02000000000000000000" pitchFamily="2" charset="-78"/>
                <a:cs typeface="Sakkal Majalla" panose="02000000000000000000" pitchFamily="2" charset="-78"/>
              </a:rPr>
              <a:t> الشركة.</a:t>
            </a:r>
          </a:p>
          <a:p>
            <a:pPr rtl="1">
              <a:lnSpc>
                <a:spcPct val="90000"/>
              </a:lnSpc>
            </a:pPr>
            <a:r>
              <a:rPr lang="ar" sz="2200" dirty="0">
                <a:latin typeface="Sakkal Majalla" panose="02000000000000000000" pitchFamily="2" charset="-78"/>
                <a:cs typeface="Sakkal Majalla" panose="02000000000000000000" pitchFamily="2" charset="-78"/>
              </a:rPr>
              <a:t>تتضمن أمثلة الخصوم التجارية ما يأتي:</a:t>
            </a:r>
          </a:p>
          <a:p>
            <a:pPr lvl="1" rtl="1">
              <a:lnSpc>
                <a:spcPct val="90000"/>
              </a:lnSpc>
            </a:pPr>
            <a:r>
              <a:rPr lang="ar" sz="2200" dirty="0">
                <a:latin typeface="Sakkal Majalla" panose="02000000000000000000" pitchFamily="2" charset="-78"/>
                <a:cs typeface="Sakkal Majalla" panose="02000000000000000000" pitchFamily="2" charset="-78"/>
              </a:rPr>
              <a:t>مدفوعات الفائدة على القروض</a:t>
            </a:r>
          </a:p>
          <a:p>
            <a:pPr lvl="1" rtl="1">
              <a:lnSpc>
                <a:spcPct val="90000"/>
              </a:lnSpc>
            </a:pPr>
            <a:r>
              <a:rPr lang="ar" sz="2200" b="1" dirty="0">
                <a:latin typeface="Sakkal Majalla" panose="02000000000000000000" pitchFamily="2" charset="-78"/>
                <a:cs typeface="Sakkal Majalla" panose="02000000000000000000" pitchFamily="2" charset="-78"/>
              </a:rPr>
              <a:t>الحسابات الدائنة</a:t>
            </a:r>
            <a:r>
              <a:rPr lang="ar" sz="2200" b="0" dirty="0">
                <a:latin typeface="Sakkal Majalla" panose="02000000000000000000" pitchFamily="2" charset="-78"/>
                <a:cs typeface="Sakkal Majalla" panose="02000000000000000000" pitchFamily="2" charset="-78"/>
              </a:rPr>
              <a:t>، أي الأموال المستحقة للموردين</a:t>
            </a:r>
            <a:r>
              <a:rPr lang="ar" sz="2200" dirty="0">
                <a:latin typeface="Sakkal Majalla" panose="02000000000000000000" pitchFamily="2" charset="-78"/>
                <a:cs typeface="Sakkal Majalla" panose="02000000000000000000" pitchFamily="2" charset="-78"/>
              </a:rPr>
              <a:t>    </a:t>
            </a:r>
          </a:p>
          <a:p>
            <a:pPr lvl="1" rtl="1">
              <a:lnSpc>
                <a:spcPct val="90000"/>
              </a:lnSpc>
            </a:pPr>
            <a:endParaRPr lang="en-GB" sz="2200" dirty="0">
              <a:latin typeface="Sakkal Majalla" panose="02000000000000000000" pitchFamily="2" charset="-78"/>
              <a:cs typeface="Sakkal Majalla" panose="02000000000000000000" pitchFamily="2" charset="-78"/>
            </a:endParaRPr>
          </a:p>
          <a:p>
            <a:pPr marL="0" indent="0" rtl="1">
              <a:lnSpc>
                <a:spcPct val="90000"/>
              </a:lnSpc>
            </a:pPr>
            <a:endParaRPr lang="en-GB" sz="2200" b="1" dirty="0">
              <a:latin typeface="Sakkal Majalla" panose="02000000000000000000" pitchFamily="2" charset="-78"/>
              <a:cs typeface="Sakkal Majalla" panose="02000000000000000000" pitchFamily="2" charset="-78"/>
            </a:endParaRPr>
          </a:p>
        </p:txBody>
      </p:sp>
      <p:sp>
        <p:nvSpPr>
          <p:cNvPr id="6" name="TextBox 5">
            <a:extLst>
              <a:ext uri="{FF2B5EF4-FFF2-40B4-BE49-F238E27FC236}">
                <a16:creationId xmlns:a16="http://schemas.microsoft.com/office/drawing/2014/main" id="{03B42625-25E7-B869-78AE-B7C2DE73C058}"/>
              </a:ext>
            </a:extLst>
          </p:cNvPr>
          <p:cNvSpPr txBox="1"/>
          <p:nvPr/>
        </p:nvSpPr>
        <p:spPr bwMode="auto">
          <a:xfrm>
            <a:off x="468312" y="2476499"/>
            <a:ext cx="4027488" cy="3743602"/>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lnSpc>
                <a:spcPct val="90000"/>
              </a:lnSpc>
              <a:spcBef>
                <a:spcPct val="20000"/>
              </a:spcBef>
              <a:buFont typeface="Wingdings" pitchFamily="2" charset="2"/>
              <a:buChar char="§"/>
            </a:pPr>
            <a:r>
              <a:rPr lang="ar" sz="2200">
                <a:latin typeface="Sakkal Majalla" panose="02000000000000000000" pitchFamily="2" charset="-78"/>
                <a:cs typeface="Sakkal Majalla" panose="02000000000000000000" pitchFamily="2" charset="-78"/>
              </a:rPr>
              <a:t>سيكون من المفيد للمتعلمين أن يُعدوا مسردًا لهذه المصطلحات حيث ستُستخدم بشكلٍ متزايد طوال الوحدة</a:t>
            </a:r>
          </a:p>
        </p:txBody>
      </p:sp>
      <p:sp>
        <p:nvSpPr>
          <p:cNvPr id="4" name="Footer Placeholder 2">
            <a:extLst>
              <a:ext uri="{FF2B5EF4-FFF2-40B4-BE49-F238E27FC236}">
                <a16:creationId xmlns:a16="http://schemas.microsoft.com/office/drawing/2014/main" id="{76C0282D-FA5E-3FA4-85A2-19993910C898}"/>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177472625"/>
      </p:ext>
    </p:extLst>
  </p:cSld>
  <p:clrMapOvr>
    <a:masterClrMapping/>
  </p:clrMapOvr>
  <p:transition>
    <p:sndAc>
      <p:stSnd>
        <p:snd r:embed="rId3" name="click.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388"/>
            <a:ext cx="8229600" cy="863600"/>
          </a:xfrm>
        </p:spPr>
        <p:txBody>
          <a:bodyPr wrap="square" rtlCol="1" anchor="ctr">
            <a:normAutofit/>
          </a:bodyPr>
          <a:lstStyle/>
          <a:p>
            <a:pPr rtl="1"/>
            <a:r>
              <a:rPr lang="ar" sz="4300" dirty="0">
                <a:latin typeface="Sakkal Majalla" panose="02000000000000000000" pitchFamily="2" charset="-78"/>
                <a:cs typeface="Sakkal Majalla" panose="02000000000000000000" pitchFamily="2" charset="-78"/>
              </a:rPr>
              <a:t>الخصوم المتداولة وغير المتداولة</a:t>
            </a:r>
          </a:p>
        </p:txBody>
      </p:sp>
      <p:sp>
        <p:nvSpPr>
          <p:cNvPr id="3" name="Subtitle 2"/>
          <p:cNvSpPr>
            <a:spLocks noGrp="1"/>
          </p:cNvSpPr>
          <p:nvPr>
            <p:ph sz="half" idx="2"/>
          </p:nvPr>
        </p:nvSpPr>
        <p:spPr>
          <a:xfrm>
            <a:off x="468312" y="2195513"/>
            <a:ext cx="7991475" cy="3609975"/>
          </a:xfrm>
        </p:spPr>
        <p:txBody>
          <a:bodyPr wrap="square" rtlCol="1" anchor="t">
            <a:normAutofit/>
          </a:bodyPr>
          <a:lstStyle/>
          <a:p>
            <a:pPr marL="0" indent="0" rtl="1">
              <a:buNone/>
            </a:pPr>
            <a:r>
              <a:rPr lang="ar" sz="2600" dirty="0">
                <a:latin typeface="Sakkal Majalla" panose="02000000000000000000" pitchFamily="2" charset="-78"/>
                <a:cs typeface="Sakkal Majalla" panose="02000000000000000000" pitchFamily="2" charset="-78"/>
              </a:rPr>
              <a:t>يمكن تصنيف الخصوم على النحو الآتي:</a:t>
            </a:r>
          </a:p>
          <a:p>
            <a:pPr rtl="1"/>
            <a:r>
              <a:rPr lang="ar" sz="2600" b="1" dirty="0">
                <a:latin typeface="Sakkal Majalla" panose="02000000000000000000" pitchFamily="2" charset="-78"/>
                <a:cs typeface="Sakkal Majalla" panose="02000000000000000000" pitchFamily="2" charset="-78"/>
              </a:rPr>
              <a:t>الخصوم المتداولة</a:t>
            </a:r>
            <a:r>
              <a:rPr lang="ar" sz="2600" dirty="0">
                <a:latin typeface="Sakkal Majalla" panose="02000000000000000000" pitchFamily="2" charset="-78"/>
                <a:cs typeface="Sakkal Majalla" panose="02000000000000000000" pitchFamily="2" charset="-78"/>
              </a:rPr>
              <a:t> - الديون المستحقة في غضون عام واحد</a:t>
            </a:r>
          </a:p>
          <a:p>
            <a:pPr rtl="1"/>
            <a:r>
              <a:rPr lang="ar" sz="2600" b="1" dirty="0">
                <a:latin typeface="Sakkal Majalla" panose="02000000000000000000" pitchFamily="2" charset="-78"/>
                <a:cs typeface="Sakkal Majalla" panose="02000000000000000000" pitchFamily="2" charset="-78"/>
              </a:rPr>
              <a:t>الخصوم غير المتداولة – </a:t>
            </a:r>
            <a:r>
              <a:rPr lang="ar" sz="2600" dirty="0">
                <a:latin typeface="Sakkal Majalla" panose="02000000000000000000" pitchFamily="2" charset="-78"/>
                <a:cs typeface="Sakkal Majalla" panose="02000000000000000000" pitchFamily="2" charset="-78"/>
              </a:rPr>
              <a:t>الديون مستحقة الدفع على مدى أكثر من عام </a:t>
            </a:r>
          </a:p>
        </p:txBody>
      </p:sp>
      <p:sp>
        <p:nvSpPr>
          <p:cNvPr id="4" name="Footer Placeholder 2">
            <a:extLst>
              <a:ext uri="{FF2B5EF4-FFF2-40B4-BE49-F238E27FC236}">
                <a16:creationId xmlns:a16="http://schemas.microsoft.com/office/drawing/2014/main" id="{FE170B3B-53F9-2C84-C3F2-386FDD34A9F1}"/>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000905193"/>
      </p:ext>
    </p:extLst>
  </p:cSld>
  <p:clrMapOvr>
    <a:masterClrMapping/>
  </p:clrMapOvr>
  <p:transition>
    <p:sndAc>
      <p:stSnd>
        <p:snd r:embed="rId3" name="click.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486" y="1195200"/>
            <a:ext cx="3008313" cy="865648"/>
          </a:xfrm>
        </p:spPr>
        <p:txBody>
          <a:bodyPr wrap="square" rtlCol="1" anchor="b">
            <a:normAutofit/>
          </a:bodyPr>
          <a:lstStyle/>
          <a:p>
            <a:pPr rtl="1"/>
            <a:r>
              <a:rPr lang="ar" sz="2200" dirty="0">
                <a:latin typeface="Sakkal Majalla" panose="02000000000000000000" pitchFamily="2" charset="-78"/>
                <a:cs typeface="Sakkal Majalla" panose="02000000000000000000" pitchFamily="2" charset="-78"/>
              </a:rPr>
              <a:t>صافي الأصول المتداولة</a:t>
            </a:r>
          </a:p>
        </p:txBody>
      </p:sp>
      <p:sp>
        <p:nvSpPr>
          <p:cNvPr id="4" name="Content Placeholder 3"/>
          <p:cNvSpPr>
            <a:spLocks noGrp="1"/>
          </p:cNvSpPr>
          <p:nvPr>
            <p:ph type="body" sz="half" idx="2"/>
          </p:nvPr>
        </p:nvSpPr>
        <p:spPr>
          <a:xfrm>
            <a:off x="5678486" y="2132857"/>
            <a:ext cx="3008313" cy="3993307"/>
          </a:xfrm>
        </p:spPr>
        <p:txBody>
          <a:bodyPr wrap="square" rtlCol="1" anchor="t">
            <a:normAutofit/>
          </a:bodyPr>
          <a:lstStyle/>
          <a:p>
            <a:pPr rtl="1"/>
            <a:r>
              <a:rPr lang="ar" sz="2200" b="1" dirty="0">
                <a:latin typeface="Sakkal Majalla" panose="02000000000000000000" pitchFamily="2" charset="-78"/>
                <a:cs typeface="Sakkal Majalla" panose="02000000000000000000" pitchFamily="2" charset="-78"/>
              </a:rPr>
              <a:t>الخصوم المتداولة</a:t>
            </a:r>
          </a:p>
          <a:p>
            <a:pPr marL="0" indent="0" rtl="1">
              <a:buNone/>
            </a:pPr>
            <a:r>
              <a:rPr lang="ar" sz="2200" dirty="0">
                <a:latin typeface="Sakkal Majalla" panose="02000000000000000000" pitchFamily="2" charset="-78"/>
                <a:cs typeface="Sakkal Majalla" panose="02000000000000000000" pitchFamily="2" charset="-78"/>
              </a:rPr>
              <a:t>الحسابات الدائنة</a:t>
            </a:r>
          </a:p>
          <a:p>
            <a:pPr marL="0" indent="0" rtl="1">
              <a:buNone/>
            </a:pPr>
            <a:r>
              <a:rPr lang="ar" sz="2200" dirty="0">
                <a:latin typeface="Sakkal Majalla" panose="02000000000000000000" pitchFamily="2" charset="-78"/>
                <a:cs typeface="Sakkal Majalla" panose="02000000000000000000" pitchFamily="2" charset="-78"/>
              </a:rPr>
              <a:t>الأجور المستحقة</a:t>
            </a:r>
          </a:p>
        </p:txBody>
      </p:sp>
      <p:graphicFrame>
        <p:nvGraphicFramePr>
          <p:cNvPr id="8" name="Content Placeholder 2">
            <a:extLst>
              <a:ext uri="{FF2B5EF4-FFF2-40B4-BE49-F238E27FC236}">
                <a16:creationId xmlns:a16="http://schemas.microsoft.com/office/drawing/2014/main" id="{58B896FA-B6D8-B154-D45A-1AFF0AC8D94E}"/>
              </a:ext>
            </a:extLst>
          </p:cNvPr>
          <p:cNvGraphicFramePr>
            <a:graphicFrameLocks noGrp="1"/>
          </p:cNvGraphicFramePr>
          <p:nvPr>
            <p:ph idx="1"/>
            <p:extLst>
              <p:ext uri="{D42A27DB-BD31-4B8C-83A1-F6EECF244321}">
                <p14:modId xmlns:p14="http://schemas.microsoft.com/office/powerpoint/2010/main" val="497731684"/>
              </p:ext>
            </p:extLst>
          </p:nvPr>
        </p:nvGraphicFramePr>
        <p:xfrm>
          <a:off x="742949" y="1680976"/>
          <a:ext cx="4273550" cy="43102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D023BF71-5640-DC93-25EF-4957E5F3316A}"/>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133449878"/>
      </p:ext>
    </p:extLst>
  </p:cSld>
  <p:clrMapOvr>
    <a:masterClrMapping/>
  </p:clrMapOvr>
  <p:transition>
    <p:sndAc>
      <p:stSnd>
        <p:snd r:embed="rId3" name="click.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486" y="1195200"/>
            <a:ext cx="3008313"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حساب صافي الأصول المتداولة</a:t>
            </a:r>
          </a:p>
        </p:txBody>
      </p:sp>
      <p:sp>
        <p:nvSpPr>
          <p:cNvPr id="4" name="TextBox 3">
            <a:extLst>
              <a:ext uri="{FF2B5EF4-FFF2-40B4-BE49-F238E27FC236}">
                <a16:creationId xmlns:a16="http://schemas.microsoft.com/office/drawing/2014/main" id="{E0DE5355-932B-AF9F-0370-9B2D5B55A7D9}"/>
              </a:ext>
            </a:extLst>
          </p:cNvPr>
          <p:cNvSpPr txBox="1"/>
          <p:nvPr/>
        </p:nvSpPr>
        <p:spPr bwMode="auto">
          <a:xfrm>
            <a:off x="5678486" y="2132857"/>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lnSpc>
                <a:spcPct val="90000"/>
              </a:lnSpc>
              <a:spcBef>
                <a:spcPct val="20000"/>
              </a:spcBef>
            </a:pPr>
            <a:r>
              <a:rPr lang="ar" sz="1600" dirty="0">
                <a:latin typeface="Sakkal Majalla" panose="02000000000000000000" pitchFamily="2" charset="-78"/>
                <a:ea typeface="Arial" charset="0"/>
                <a:cs typeface="Sakkal Majalla" panose="02000000000000000000" pitchFamily="2" charset="-78"/>
              </a:rPr>
              <a:t>اسأل الطلاب عن سبب أهمية أن تتمكن الشركة من تغطية ديونها قصيرة الأجل.</a:t>
            </a:r>
          </a:p>
          <a:p>
            <a:pPr rtl="1">
              <a:lnSpc>
                <a:spcPct val="90000"/>
              </a:lnSpc>
              <a:spcBef>
                <a:spcPct val="20000"/>
              </a:spcBef>
            </a:pPr>
            <a:r>
              <a:rPr lang="ar" sz="1600" dirty="0">
                <a:latin typeface="Sakkal Majalla" panose="02000000000000000000" pitchFamily="2" charset="-78"/>
                <a:ea typeface="Arial" charset="0"/>
                <a:cs typeface="Sakkal Majalla" panose="02000000000000000000" pitchFamily="2" charset="-78"/>
              </a:rPr>
              <a:t>ماذا لو كان صافي الأصول المتداولة رقمًا سالبًا؟ ماذا ستكون الآثار؟ </a:t>
            </a:r>
          </a:p>
          <a:p>
            <a:pPr rtl="1">
              <a:lnSpc>
                <a:spcPct val="90000"/>
              </a:lnSpc>
              <a:spcBef>
                <a:spcPct val="20000"/>
              </a:spcBef>
            </a:pPr>
            <a:r>
              <a:rPr lang="ar" sz="1600" dirty="0">
                <a:latin typeface="Sakkal Majalla" panose="02000000000000000000" pitchFamily="2" charset="-78"/>
                <a:ea typeface="Arial" charset="0"/>
                <a:cs typeface="Sakkal Majalla" panose="02000000000000000000" pitchFamily="2" charset="-78"/>
              </a:rPr>
              <a:t>لن تتمكن الشركة من الدفع لمورديها</a:t>
            </a:r>
          </a:p>
          <a:p>
            <a:pPr rtl="1">
              <a:lnSpc>
                <a:spcPct val="90000"/>
              </a:lnSpc>
              <a:spcBef>
                <a:spcPct val="20000"/>
              </a:spcBef>
            </a:pPr>
            <a:r>
              <a:rPr lang="ar" sz="1600" dirty="0">
                <a:latin typeface="Sakkal Majalla" panose="02000000000000000000" pitchFamily="2" charset="-78"/>
                <a:ea typeface="Arial" charset="0"/>
                <a:cs typeface="Sakkal Majalla" panose="02000000000000000000" pitchFamily="2" charset="-78"/>
              </a:rPr>
              <a:t>يمكن للموردين اتخاذ إجراءات قانونية ضد الشركة</a:t>
            </a:r>
          </a:p>
          <a:p>
            <a:pPr rtl="1">
              <a:lnSpc>
                <a:spcPct val="90000"/>
              </a:lnSpc>
              <a:spcBef>
                <a:spcPct val="20000"/>
              </a:spcBef>
            </a:pPr>
            <a:r>
              <a:rPr lang="ar" sz="1600" dirty="0">
                <a:latin typeface="Sakkal Majalla" panose="02000000000000000000" pitchFamily="2" charset="-78"/>
                <a:ea typeface="Arial" charset="0"/>
                <a:cs typeface="Sakkal Majalla" panose="02000000000000000000" pitchFamily="2" charset="-78"/>
              </a:rPr>
              <a:t>سيرفض الموردون توفير المزيد من السلع</a:t>
            </a:r>
          </a:p>
          <a:p>
            <a:pPr rtl="1">
              <a:lnSpc>
                <a:spcPct val="90000"/>
              </a:lnSpc>
              <a:spcBef>
                <a:spcPct val="20000"/>
              </a:spcBef>
            </a:pPr>
            <a:r>
              <a:rPr lang="ar" sz="1600" dirty="0">
                <a:latin typeface="Sakkal Majalla" panose="02000000000000000000" pitchFamily="2" charset="-78"/>
                <a:ea typeface="Arial" charset="0"/>
                <a:cs typeface="Sakkal Majalla" panose="02000000000000000000" pitchFamily="2" charset="-78"/>
              </a:rPr>
              <a:t>يمكن للموردين اتخاذ إجراءات قانونية ضد الشركة</a:t>
            </a:r>
          </a:p>
          <a:p>
            <a:pPr rtl="1">
              <a:lnSpc>
                <a:spcPct val="90000"/>
              </a:lnSpc>
              <a:spcBef>
                <a:spcPct val="20000"/>
              </a:spcBef>
            </a:pPr>
            <a:r>
              <a:rPr lang="ar" sz="1600" dirty="0">
                <a:latin typeface="Sakkal Majalla" panose="02000000000000000000" pitchFamily="2" charset="-78"/>
                <a:ea typeface="Arial" charset="0"/>
                <a:cs typeface="Sakkal Majalla" panose="02000000000000000000" pitchFamily="2" charset="-78"/>
              </a:rPr>
              <a:t>قد يتوقف الإنتاج</a:t>
            </a:r>
          </a:p>
          <a:p>
            <a:pPr rtl="1">
              <a:lnSpc>
                <a:spcPct val="90000"/>
              </a:lnSpc>
              <a:spcBef>
                <a:spcPct val="20000"/>
              </a:spcBef>
            </a:pPr>
            <a:r>
              <a:rPr lang="ar" sz="1600" dirty="0">
                <a:latin typeface="Sakkal Majalla" panose="02000000000000000000" pitchFamily="2" charset="-78"/>
                <a:ea typeface="Arial" charset="0"/>
                <a:cs typeface="Sakkal Majalla" panose="02000000000000000000" pitchFamily="2" charset="-78"/>
              </a:rPr>
              <a:t>لم يتم بيع أي سلع</a:t>
            </a:r>
            <a:endParaRPr lang="en-US" sz="1600" dirty="0">
              <a:latin typeface="Sakkal Majalla" panose="02000000000000000000" pitchFamily="2" charset="-78"/>
              <a:ea typeface="Arial" charset="0"/>
              <a:cs typeface="Sakkal Majalla" panose="02000000000000000000" pitchFamily="2" charset="-78"/>
            </a:endParaRPr>
          </a:p>
          <a:p>
            <a:pPr rtl="1">
              <a:lnSpc>
                <a:spcPct val="90000"/>
              </a:lnSpc>
              <a:spcBef>
                <a:spcPct val="20000"/>
              </a:spcBef>
            </a:pPr>
            <a:r>
              <a:rPr lang="ar" sz="1600" dirty="0">
                <a:latin typeface="Sakkal Majalla" panose="02000000000000000000" pitchFamily="2" charset="-78"/>
                <a:ea typeface="Arial" charset="0"/>
                <a:cs typeface="Sakkal Majalla" panose="02000000000000000000" pitchFamily="2" charset="-78"/>
              </a:rPr>
              <a:t>لا توجد الإيرادات</a:t>
            </a:r>
          </a:p>
          <a:p>
            <a:pPr rtl="1">
              <a:lnSpc>
                <a:spcPct val="90000"/>
              </a:lnSpc>
              <a:spcBef>
                <a:spcPct val="20000"/>
              </a:spcBef>
            </a:pPr>
            <a:r>
              <a:rPr lang="ar" sz="1600" dirty="0">
                <a:latin typeface="Sakkal Majalla" panose="02000000000000000000" pitchFamily="2" charset="-78"/>
                <a:ea typeface="Arial" charset="0"/>
                <a:cs typeface="Sakkal Majalla" panose="02000000000000000000" pitchFamily="2" charset="-78"/>
              </a:rPr>
              <a:t>من المحتمل أن تتوقف عن التداول</a:t>
            </a:r>
          </a:p>
        </p:txBody>
      </p:sp>
      <p:graphicFrame>
        <p:nvGraphicFramePr>
          <p:cNvPr id="11" name="Subtitle 2">
            <a:extLst>
              <a:ext uri="{FF2B5EF4-FFF2-40B4-BE49-F238E27FC236}">
                <a16:creationId xmlns:a16="http://schemas.microsoft.com/office/drawing/2014/main" id="{72E252A1-0C7A-1727-A929-F93160A5794A}"/>
              </a:ext>
            </a:extLst>
          </p:cNvPr>
          <p:cNvGraphicFramePr>
            <a:graphicFrameLocks noGrp="1"/>
          </p:cNvGraphicFramePr>
          <p:nvPr>
            <p:ph idx="1"/>
            <p:extLst>
              <p:ext uri="{D42A27DB-BD31-4B8C-83A1-F6EECF244321}">
                <p14:modId xmlns:p14="http://schemas.microsoft.com/office/powerpoint/2010/main" val="1310487350"/>
              </p:ext>
            </p:extLst>
          </p:nvPr>
        </p:nvGraphicFramePr>
        <p:xfrm>
          <a:off x="390524" y="1471426"/>
          <a:ext cx="5111751" cy="47853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5D9779AA-768E-7779-CE0E-DF949DE9B308}"/>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026356552"/>
      </p:ext>
    </p:extLst>
  </p:cSld>
  <p:clrMapOvr>
    <a:masterClrMapping/>
  </p:clrMapOvr>
  <p:transition>
    <p:sndAc>
      <p:stSnd>
        <p:snd r:embed="rId3" name="click.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a:extLst>
              <a:ext uri="{FF2B5EF4-FFF2-40B4-BE49-F238E27FC236}">
                <a16:creationId xmlns:a16="http://schemas.microsoft.com/office/drawing/2014/main" id="{FC4F7FC9-2CE9-41A9-0CEE-4C8BD93B5782}"/>
              </a:ext>
            </a:extLst>
          </p:cNvPr>
          <p:cNvSpPr>
            <a:spLocks noGrp="1" noChangeArrowheads="1"/>
          </p:cNvSpPr>
          <p:nvPr>
            <p:ph type="title"/>
          </p:nvPr>
        </p:nvSpPr>
        <p:spPr bwMode="auto">
          <a:xfrm>
            <a:off x="323528" y="1195388"/>
            <a:ext cx="8640960" cy="863600"/>
          </a:xfrm>
          <a:noFill/>
        </p:spPr>
        <p:txBody>
          <a:bodyPr vert="horz" wrap="square" lIns="91440" tIns="45720" rIns="91440" bIns="45720" numCol="1" rtlCol="1" anchor="t" anchorCtr="0" compatLnSpc="1">
            <a:prstTxWarp prst="textNoShape">
              <a:avLst/>
            </a:prstTxWarp>
          </a:bodyPr>
          <a:lstStyle/>
          <a:p>
            <a:pPr rtl="1"/>
            <a:r>
              <a:rPr lang="ar" sz="4600" dirty="0">
                <a:latin typeface="Sakkal Majalla" panose="02000000000000000000" pitchFamily="2" charset="-78"/>
                <a:cs typeface="Sakkal Majalla" panose="02000000000000000000" pitchFamily="2" charset="-78"/>
              </a:rPr>
              <a:t>تمويل الأعمال</a:t>
            </a:r>
          </a:p>
        </p:txBody>
      </p:sp>
      <p:sp>
        <p:nvSpPr>
          <p:cNvPr id="30723" name="Content Placeholder 3">
            <a:extLst>
              <a:ext uri="{FF2B5EF4-FFF2-40B4-BE49-F238E27FC236}">
                <a16:creationId xmlns:a16="http://schemas.microsoft.com/office/drawing/2014/main" id="{3C79F714-332C-AB63-03D9-E6D0CAE0623F}"/>
              </a:ext>
            </a:extLst>
          </p:cNvPr>
          <p:cNvSpPr>
            <a:spLocks noGrp="1" noChangeArrowheads="1"/>
          </p:cNvSpPr>
          <p:nvPr>
            <p:ph sz="half" idx="2"/>
          </p:nvPr>
        </p:nvSpPr>
        <p:spPr bwMode="auto">
          <a:xfrm>
            <a:off x="323529" y="2636912"/>
            <a:ext cx="8424935" cy="3825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rtl="1">
              <a:buNone/>
            </a:pPr>
            <a:r>
              <a:rPr lang="ar" sz="2600" dirty="0">
                <a:latin typeface="Sakkal Majalla" panose="02000000000000000000" pitchFamily="2" charset="-78"/>
                <a:cs typeface="Sakkal Majalla" panose="02000000000000000000" pitchFamily="2" charset="-78"/>
              </a:rPr>
              <a:t>تبحث هذه الوحدة في: </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لماذا تحتاج الأعمال إلى التمويل</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مصادر تمويل الأعمال</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كيف تقدم الشركة حساباتها المالية</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كيف يمكن استخدام المعلومات في الحسابات المالية لقياس مدى جودة أداء الأعمال</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الإجراءات التي يمكن أن تتخذها الشركة لتحسين أدائها</a:t>
            </a:r>
          </a:p>
        </p:txBody>
      </p:sp>
      <p:sp>
        <p:nvSpPr>
          <p:cNvPr id="2" name="Footer Placeholder 2">
            <a:extLst>
              <a:ext uri="{FF2B5EF4-FFF2-40B4-BE49-F238E27FC236}">
                <a16:creationId xmlns:a16="http://schemas.microsoft.com/office/drawing/2014/main" id="{2D2AAD26-4E27-3269-6DE2-03BB1B94B4D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cSld>
  <p:clrMapOvr>
    <a:masterClrMapping/>
  </p:clrMapOvr>
  <p:transition>
    <p:sndAc>
      <p:stSnd>
        <p:snd r:embed="rId3" name="click.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388"/>
            <a:ext cx="8229600" cy="863600"/>
          </a:xfrm>
        </p:spPr>
        <p:txBody>
          <a:bodyPr vert="horz" wrap="square" lIns="91440" tIns="45720" rIns="91440" bIns="45720" numCol="1" rtlCol="1" anchor="ctr" anchorCtr="0" compatLnSpc="1">
            <a:prstTxWarp prst="textNoShape">
              <a:avLst/>
            </a:prstTxWarp>
            <a:normAutofit/>
          </a:bodyPr>
          <a:lstStyle/>
          <a:p>
            <a:pPr rtl="1">
              <a:lnSpc>
                <a:spcPct val="90000"/>
              </a:lnSpc>
            </a:pPr>
            <a:r>
              <a:rPr lang="ar" sz="3000" dirty="0">
                <a:latin typeface="Sakkal Majalla" panose="02000000000000000000" pitchFamily="2" charset="-78"/>
                <a:cs typeface="Sakkal Majalla" panose="02000000000000000000" pitchFamily="2" charset="-78"/>
              </a:rPr>
              <a:t>المصادر الخارجية لتمويل الأعمال</a:t>
            </a:r>
          </a:p>
        </p:txBody>
      </p:sp>
      <p:sp>
        <p:nvSpPr>
          <p:cNvPr id="3" name="Subtitle 2"/>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marL="342900" indent="-342900" rtl="1">
              <a:lnSpc>
                <a:spcPct val="90000"/>
              </a:lnSpc>
            </a:pPr>
            <a:r>
              <a:rPr lang="ar" dirty="0">
                <a:latin typeface="Sakkal Majalla" panose="02000000000000000000" pitchFamily="2" charset="-78"/>
                <a:cs typeface="Sakkal Majalla" panose="02000000000000000000" pitchFamily="2" charset="-78"/>
              </a:rPr>
              <a:t>يتم الحصول على مصادر التمويل هذه من </a:t>
            </a:r>
            <a:r>
              <a:rPr lang="ar" b="1" dirty="0">
                <a:latin typeface="Sakkal Majalla" panose="02000000000000000000" pitchFamily="2" charset="-78"/>
                <a:cs typeface="Sakkal Majalla" panose="02000000000000000000" pitchFamily="2" charset="-78"/>
              </a:rPr>
              <a:t>خارج الشركة</a:t>
            </a:r>
            <a:r>
              <a:rPr lang="ar" dirty="0">
                <a:latin typeface="Sakkal Majalla" panose="02000000000000000000" pitchFamily="2" charset="-78"/>
                <a:cs typeface="Sakkal Majalla" panose="02000000000000000000" pitchFamily="2" charset="-78"/>
              </a:rPr>
              <a:t> بدلًا من الموارد الخاصة بالشركة </a:t>
            </a:r>
          </a:p>
          <a:p>
            <a:pPr rtl="1">
              <a:lnSpc>
                <a:spcPct val="90000"/>
              </a:lnSpc>
            </a:pPr>
            <a:endParaRPr lang="en-GB" dirty="0">
              <a:latin typeface="Sakkal Majalla" panose="02000000000000000000" pitchFamily="2" charset="-78"/>
              <a:cs typeface="Sakkal Majalla" panose="02000000000000000000" pitchFamily="2" charset="-78"/>
            </a:endParaRPr>
          </a:p>
          <a:p>
            <a:pPr marL="342900" indent="-342900" rtl="1">
              <a:lnSpc>
                <a:spcPct val="90000"/>
              </a:lnSpc>
            </a:pPr>
            <a:r>
              <a:rPr lang="ar" dirty="0">
                <a:latin typeface="Sakkal Majalla" panose="02000000000000000000" pitchFamily="2" charset="-78"/>
                <a:cs typeface="Sakkal Majalla" panose="02000000000000000000" pitchFamily="2" charset="-78"/>
              </a:rPr>
              <a:t>يمكن أن تؤدي مصادر التمويل الخارجية أحيانًا إلى فرض </a:t>
            </a:r>
            <a:r>
              <a:rPr lang="ar" b="1" dirty="0">
                <a:latin typeface="Sakkal Majalla" panose="02000000000000000000" pitchFamily="2" charset="-78"/>
                <a:cs typeface="Sakkal Majalla" panose="02000000000000000000" pitchFamily="2" charset="-78"/>
              </a:rPr>
              <a:t>تكاليف إضافية</a:t>
            </a:r>
            <a:r>
              <a:rPr lang="ar" dirty="0">
                <a:latin typeface="Sakkal Majalla" panose="02000000000000000000" pitchFamily="2" charset="-78"/>
                <a:cs typeface="Sakkal Majalla" panose="02000000000000000000" pitchFamily="2" charset="-78"/>
              </a:rPr>
              <a:t> (مدفوعات الفائدة على القروض) أو </a:t>
            </a:r>
            <a:r>
              <a:rPr lang="ar" b="1" dirty="0">
                <a:latin typeface="Sakkal Majalla" panose="02000000000000000000" pitchFamily="2" charset="-78"/>
                <a:cs typeface="Sakkal Majalla" panose="02000000000000000000" pitchFamily="2" charset="-78"/>
              </a:rPr>
              <a:t>فقدان السيطرة على قرارات الشركة</a:t>
            </a:r>
          </a:p>
        </p:txBody>
      </p:sp>
      <p:sp>
        <p:nvSpPr>
          <p:cNvPr id="4" name="TextBox 3">
            <a:extLst>
              <a:ext uri="{FF2B5EF4-FFF2-40B4-BE49-F238E27FC236}">
                <a16:creationId xmlns:a16="http://schemas.microsoft.com/office/drawing/2014/main" id="{F769657A-2A3B-3572-07F9-BA40038EF283}"/>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يمكن أن تؤثر التكاليف الإضافية في شكل مدفوعات الفائدة على مستويات الربح.</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قد يؤدي فقدان السيطرة على قرارات الشركة إلى نشوب خلافات قد تؤدي إلى حجج مطولة تؤدي إلى فقدان فرص الشركة.</a:t>
            </a:r>
          </a:p>
          <a:p>
            <a:pPr marL="342900" indent="-342900" rtl="1">
              <a:lnSpc>
                <a:spcPct val="90000"/>
              </a:lnSpc>
              <a:spcBef>
                <a:spcPct val="20000"/>
              </a:spcBef>
              <a:buFont typeface="Wingdings" pitchFamily="2" charset="2"/>
              <a:buChar char="§"/>
            </a:pPr>
            <a:r>
              <a:rPr lang="ar" sz="2000" dirty="0">
                <a:latin typeface="Sakkal Majalla" panose="02000000000000000000" pitchFamily="2" charset="-78"/>
                <a:cs typeface="Sakkal Majalla" panose="02000000000000000000" pitchFamily="2" charset="-78"/>
              </a:rPr>
              <a:t>نظرًا لأن التمويل الخارجي قد ينطوي على زيادة التكاليف (مدفوعات الفائدة) أو فقدان السيطرة على قرارات الشركة، فمن المهم أن تقيّم الشركة مزايا أنواع مختلفة من تمويل الأعمال الخارجية وعيوبها.</a:t>
            </a:r>
          </a:p>
        </p:txBody>
      </p:sp>
      <p:sp>
        <p:nvSpPr>
          <p:cNvPr id="5" name="Footer Placeholder 2">
            <a:extLst>
              <a:ext uri="{FF2B5EF4-FFF2-40B4-BE49-F238E27FC236}">
                <a16:creationId xmlns:a16="http://schemas.microsoft.com/office/drawing/2014/main" id="{A1D03ED0-D7E7-8ED0-71EF-03AB07148CD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744565058"/>
      </p:ext>
    </p:extLst>
  </p:cSld>
  <p:clrMapOvr>
    <a:masterClrMapping/>
  </p:clrMapOvr>
  <p:transition>
    <p:sndAc>
      <p:stSnd>
        <p:snd r:embed="rId3" name="click.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3000" b="1" dirty="0">
                <a:latin typeface="Sakkal Majalla" panose="02000000000000000000" pitchFamily="2" charset="-78"/>
                <a:cs typeface="Sakkal Majalla" panose="02000000000000000000" pitchFamily="2" charset="-78"/>
              </a:rPr>
              <a:t>أنواع مصادر التمويل الخارجية</a:t>
            </a:r>
          </a:p>
        </p:txBody>
      </p:sp>
      <p:grpSp>
        <p:nvGrpSpPr>
          <p:cNvPr id="3" name="Group 2">
            <a:extLst>
              <a:ext uri="{FF2B5EF4-FFF2-40B4-BE49-F238E27FC236}">
                <a16:creationId xmlns:a16="http://schemas.microsoft.com/office/drawing/2014/main" id="{4396133E-FAA5-E7E1-3F05-75934F654ECA}"/>
              </a:ext>
            </a:extLst>
          </p:cNvPr>
          <p:cNvGrpSpPr/>
          <p:nvPr/>
        </p:nvGrpSpPr>
        <p:grpSpPr>
          <a:xfrm flipH="1">
            <a:off x="1830527" y="2195638"/>
            <a:ext cx="5482944" cy="3878011"/>
            <a:chOff x="1830527" y="2195638"/>
            <a:chExt cx="5482944" cy="3878011"/>
          </a:xfrm>
        </p:grpSpPr>
        <p:sp>
          <p:nvSpPr>
            <p:cNvPr id="4" name="Freeform: Shape 3">
              <a:extLst>
                <a:ext uri="{FF2B5EF4-FFF2-40B4-BE49-F238E27FC236}">
                  <a16:creationId xmlns:a16="http://schemas.microsoft.com/office/drawing/2014/main" id="{B6B16779-FEE9-2398-E235-026ECA055775}"/>
                </a:ext>
              </a:extLst>
            </p:cNvPr>
            <p:cNvSpPr/>
            <p:nvPr/>
          </p:nvSpPr>
          <p:spPr>
            <a:xfrm>
              <a:off x="3686901" y="4303453"/>
              <a:ext cx="1770196" cy="1770196"/>
            </a:xfrm>
            <a:custGeom>
              <a:avLst/>
              <a:gdLst>
                <a:gd name="connsiteX0" fmla="*/ 0 w 1770196"/>
                <a:gd name="connsiteY0" fmla="*/ 885098 h 1770196"/>
                <a:gd name="connsiteX1" fmla="*/ 885098 w 1770196"/>
                <a:gd name="connsiteY1" fmla="*/ 0 h 1770196"/>
                <a:gd name="connsiteX2" fmla="*/ 1770196 w 1770196"/>
                <a:gd name="connsiteY2" fmla="*/ 885098 h 1770196"/>
                <a:gd name="connsiteX3" fmla="*/ 885098 w 1770196"/>
                <a:gd name="connsiteY3" fmla="*/ 1770196 h 1770196"/>
                <a:gd name="connsiteX4" fmla="*/ 0 w 1770196"/>
                <a:gd name="connsiteY4" fmla="*/ 885098 h 1770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196" h="1770196">
                  <a:moveTo>
                    <a:pt x="0" y="885098"/>
                  </a:moveTo>
                  <a:cubicBezTo>
                    <a:pt x="0" y="396272"/>
                    <a:pt x="396272" y="0"/>
                    <a:pt x="885098" y="0"/>
                  </a:cubicBezTo>
                  <a:cubicBezTo>
                    <a:pt x="1373924" y="0"/>
                    <a:pt x="1770196" y="396272"/>
                    <a:pt x="1770196" y="885098"/>
                  </a:cubicBezTo>
                  <a:cubicBezTo>
                    <a:pt x="1770196" y="1373924"/>
                    <a:pt x="1373924" y="1770196"/>
                    <a:pt x="885098" y="1770196"/>
                  </a:cubicBezTo>
                  <a:cubicBezTo>
                    <a:pt x="396272" y="1770196"/>
                    <a:pt x="0" y="1373924"/>
                    <a:pt x="0" y="88509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3209" tIns="273209" rIns="273209" bIns="273209" numCol="1" spcCol="1270" rtlCol="1" anchor="ctr" anchorCtr="0">
              <a:noAutofit/>
            </a:bodyPr>
            <a:lstStyle/>
            <a:p>
              <a:pPr marL="0" lvl="0" indent="0" algn="ctr" defTabSz="977900" rtl="1">
                <a:lnSpc>
                  <a:spcPct val="90000"/>
                </a:lnSpc>
                <a:spcBef>
                  <a:spcPct val="0"/>
                </a:spcBef>
                <a:spcAft>
                  <a:spcPct val="35000"/>
                </a:spcAft>
                <a:buNone/>
              </a:pPr>
              <a:r>
                <a:rPr lang="ar" sz="2200" b="1" kern="1200" dirty="0">
                  <a:solidFill>
                    <a:schemeClr val="tx1"/>
                  </a:solidFill>
                  <a:latin typeface="Sakkal Majalla" panose="02000000000000000000" pitchFamily="2" charset="-78"/>
                  <a:cs typeface="Sakkal Majalla" panose="02000000000000000000" pitchFamily="2" charset="-78"/>
                </a:rPr>
                <a:t>مصادر التمويل الخارجية</a:t>
              </a:r>
            </a:p>
          </p:txBody>
        </p:sp>
        <p:sp>
          <p:nvSpPr>
            <p:cNvPr id="6" name="Arrow: Left 5">
              <a:extLst>
                <a:ext uri="{FF2B5EF4-FFF2-40B4-BE49-F238E27FC236}">
                  <a16:creationId xmlns:a16="http://schemas.microsoft.com/office/drawing/2014/main" id="{8985B698-19B9-C14B-C4B3-6ADBA29CB949}"/>
                </a:ext>
              </a:extLst>
            </p:cNvPr>
            <p:cNvSpPr/>
            <p:nvPr/>
          </p:nvSpPr>
          <p:spPr>
            <a:xfrm rot="12900000">
              <a:off x="2548736" y="3994408"/>
              <a:ext cx="1356208" cy="504505"/>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GB"/>
            </a:p>
          </p:txBody>
        </p:sp>
        <p:sp>
          <p:nvSpPr>
            <p:cNvPr id="7" name="Freeform: Shape 6">
              <a:extLst>
                <a:ext uri="{FF2B5EF4-FFF2-40B4-BE49-F238E27FC236}">
                  <a16:creationId xmlns:a16="http://schemas.microsoft.com/office/drawing/2014/main" id="{F920F6A6-8446-D6B2-46A1-962B0971A000}"/>
                </a:ext>
              </a:extLst>
            </p:cNvPr>
            <p:cNvSpPr/>
            <p:nvPr/>
          </p:nvSpPr>
          <p:spPr>
            <a:xfrm>
              <a:off x="1830527" y="3185042"/>
              <a:ext cx="1681686" cy="1345349"/>
            </a:xfrm>
            <a:custGeom>
              <a:avLst/>
              <a:gdLst>
                <a:gd name="connsiteX0" fmla="*/ 0 w 1681686"/>
                <a:gd name="connsiteY0" fmla="*/ 134535 h 1345349"/>
                <a:gd name="connsiteX1" fmla="*/ 134535 w 1681686"/>
                <a:gd name="connsiteY1" fmla="*/ 0 h 1345349"/>
                <a:gd name="connsiteX2" fmla="*/ 1547151 w 1681686"/>
                <a:gd name="connsiteY2" fmla="*/ 0 h 1345349"/>
                <a:gd name="connsiteX3" fmla="*/ 1681686 w 1681686"/>
                <a:gd name="connsiteY3" fmla="*/ 134535 h 1345349"/>
                <a:gd name="connsiteX4" fmla="*/ 1681686 w 1681686"/>
                <a:gd name="connsiteY4" fmla="*/ 1210814 h 1345349"/>
                <a:gd name="connsiteX5" fmla="*/ 1547151 w 1681686"/>
                <a:gd name="connsiteY5" fmla="*/ 1345349 h 1345349"/>
                <a:gd name="connsiteX6" fmla="*/ 134535 w 1681686"/>
                <a:gd name="connsiteY6" fmla="*/ 1345349 h 1345349"/>
                <a:gd name="connsiteX7" fmla="*/ 0 w 1681686"/>
                <a:gd name="connsiteY7" fmla="*/ 1210814 h 1345349"/>
                <a:gd name="connsiteX8" fmla="*/ 0 w 1681686"/>
                <a:gd name="connsiteY8" fmla="*/ 134535 h 134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1686" h="1345349">
                  <a:moveTo>
                    <a:pt x="0" y="134535"/>
                  </a:moveTo>
                  <a:cubicBezTo>
                    <a:pt x="0" y="60233"/>
                    <a:pt x="60233" y="0"/>
                    <a:pt x="134535" y="0"/>
                  </a:cubicBezTo>
                  <a:lnTo>
                    <a:pt x="1547151" y="0"/>
                  </a:lnTo>
                  <a:cubicBezTo>
                    <a:pt x="1621453" y="0"/>
                    <a:pt x="1681686" y="60233"/>
                    <a:pt x="1681686" y="134535"/>
                  </a:cubicBezTo>
                  <a:lnTo>
                    <a:pt x="1681686" y="1210814"/>
                  </a:lnTo>
                  <a:cubicBezTo>
                    <a:pt x="1681686" y="1285116"/>
                    <a:pt x="1621453" y="1345349"/>
                    <a:pt x="1547151" y="1345349"/>
                  </a:cubicBezTo>
                  <a:lnTo>
                    <a:pt x="134535" y="1345349"/>
                  </a:lnTo>
                  <a:cubicBezTo>
                    <a:pt x="60233" y="1345349"/>
                    <a:pt x="0" y="1285116"/>
                    <a:pt x="0" y="1210814"/>
                  </a:cubicBezTo>
                  <a:lnTo>
                    <a:pt x="0" y="134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694" tIns="73694" rIns="73694" bIns="73694" numCol="1" spcCol="1270" rtlCol="1" anchor="ctr" anchorCtr="0">
              <a:noAutofit/>
            </a:bodyPr>
            <a:lstStyle/>
            <a:p>
              <a:pPr marL="0" lvl="0" indent="0" algn="ctr" defTabSz="800100" rtl="1">
                <a:lnSpc>
                  <a:spcPct val="90000"/>
                </a:lnSpc>
                <a:spcBef>
                  <a:spcPct val="0"/>
                </a:spcBef>
                <a:spcAft>
                  <a:spcPct val="35000"/>
                </a:spcAft>
                <a:buNone/>
              </a:pPr>
              <a:r>
                <a:rPr lang="ar" sz="1800" kern="1200">
                  <a:solidFill>
                    <a:schemeClr val="tx1"/>
                  </a:solidFill>
                  <a:latin typeface="Sakkal Majalla" panose="02000000000000000000" pitchFamily="2" charset="-78"/>
                  <a:cs typeface="Sakkal Majalla" panose="02000000000000000000" pitchFamily="2" charset="-78"/>
                </a:rPr>
                <a:t>قصيرة الأجل</a:t>
              </a:r>
            </a:p>
          </p:txBody>
        </p:sp>
        <p:sp>
          <p:nvSpPr>
            <p:cNvPr id="8" name="Arrow: Left 7">
              <a:extLst>
                <a:ext uri="{FF2B5EF4-FFF2-40B4-BE49-F238E27FC236}">
                  <a16:creationId xmlns:a16="http://schemas.microsoft.com/office/drawing/2014/main" id="{F194AFAD-90C7-D2C1-EB1A-C2A76ABCF898}"/>
                </a:ext>
              </a:extLst>
            </p:cNvPr>
            <p:cNvSpPr/>
            <p:nvPr/>
          </p:nvSpPr>
          <p:spPr>
            <a:xfrm rot="16200000">
              <a:off x="3893895" y="3294163"/>
              <a:ext cx="1356208" cy="504505"/>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GB"/>
            </a:p>
          </p:txBody>
        </p:sp>
        <p:sp>
          <p:nvSpPr>
            <p:cNvPr id="9" name="Freeform: Shape 8">
              <a:extLst>
                <a:ext uri="{FF2B5EF4-FFF2-40B4-BE49-F238E27FC236}">
                  <a16:creationId xmlns:a16="http://schemas.microsoft.com/office/drawing/2014/main" id="{3119FB73-E419-1EF7-1FB7-45B0AEC14C81}"/>
                </a:ext>
              </a:extLst>
            </p:cNvPr>
            <p:cNvSpPr/>
            <p:nvPr/>
          </p:nvSpPr>
          <p:spPr>
            <a:xfrm>
              <a:off x="3731156" y="2195638"/>
              <a:ext cx="1681686" cy="1345349"/>
            </a:xfrm>
            <a:custGeom>
              <a:avLst/>
              <a:gdLst>
                <a:gd name="connsiteX0" fmla="*/ 0 w 1681686"/>
                <a:gd name="connsiteY0" fmla="*/ 134535 h 1345349"/>
                <a:gd name="connsiteX1" fmla="*/ 134535 w 1681686"/>
                <a:gd name="connsiteY1" fmla="*/ 0 h 1345349"/>
                <a:gd name="connsiteX2" fmla="*/ 1547151 w 1681686"/>
                <a:gd name="connsiteY2" fmla="*/ 0 h 1345349"/>
                <a:gd name="connsiteX3" fmla="*/ 1681686 w 1681686"/>
                <a:gd name="connsiteY3" fmla="*/ 134535 h 1345349"/>
                <a:gd name="connsiteX4" fmla="*/ 1681686 w 1681686"/>
                <a:gd name="connsiteY4" fmla="*/ 1210814 h 1345349"/>
                <a:gd name="connsiteX5" fmla="*/ 1547151 w 1681686"/>
                <a:gd name="connsiteY5" fmla="*/ 1345349 h 1345349"/>
                <a:gd name="connsiteX6" fmla="*/ 134535 w 1681686"/>
                <a:gd name="connsiteY6" fmla="*/ 1345349 h 1345349"/>
                <a:gd name="connsiteX7" fmla="*/ 0 w 1681686"/>
                <a:gd name="connsiteY7" fmla="*/ 1210814 h 1345349"/>
                <a:gd name="connsiteX8" fmla="*/ 0 w 1681686"/>
                <a:gd name="connsiteY8" fmla="*/ 134535 h 134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1686" h="1345349">
                  <a:moveTo>
                    <a:pt x="0" y="134535"/>
                  </a:moveTo>
                  <a:cubicBezTo>
                    <a:pt x="0" y="60233"/>
                    <a:pt x="60233" y="0"/>
                    <a:pt x="134535" y="0"/>
                  </a:cubicBezTo>
                  <a:lnTo>
                    <a:pt x="1547151" y="0"/>
                  </a:lnTo>
                  <a:cubicBezTo>
                    <a:pt x="1621453" y="0"/>
                    <a:pt x="1681686" y="60233"/>
                    <a:pt x="1681686" y="134535"/>
                  </a:cubicBezTo>
                  <a:lnTo>
                    <a:pt x="1681686" y="1210814"/>
                  </a:lnTo>
                  <a:cubicBezTo>
                    <a:pt x="1681686" y="1285116"/>
                    <a:pt x="1621453" y="1345349"/>
                    <a:pt x="1547151" y="1345349"/>
                  </a:cubicBezTo>
                  <a:lnTo>
                    <a:pt x="134535" y="1345349"/>
                  </a:lnTo>
                  <a:cubicBezTo>
                    <a:pt x="60233" y="1345349"/>
                    <a:pt x="0" y="1285116"/>
                    <a:pt x="0" y="1210814"/>
                  </a:cubicBezTo>
                  <a:lnTo>
                    <a:pt x="0" y="134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694" tIns="73694" rIns="73694" bIns="73694" numCol="1" spcCol="1270" rtlCol="1" anchor="ctr" anchorCtr="0">
              <a:noAutofit/>
            </a:bodyPr>
            <a:lstStyle/>
            <a:p>
              <a:pPr marL="0" lvl="0" indent="0" algn="ctr" defTabSz="800100" rtl="1">
                <a:lnSpc>
                  <a:spcPct val="90000"/>
                </a:lnSpc>
                <a:spcBef>
                  <a:spcPct val="0"/>
                </a:spcBef>
                <a:spcAft>
                  <a:spcPct val="35000"/>
                </a:spcAft>
                <a:buNone/>
              </a:pPr>
              <a:r>
                <a:rPr lang="ar" sz="1800" kern="1200" dirty="0">
                  <a:solidFill>
                    <a:schemeClr val="tx1"/>
                  </a:solidFill>
                  <a:latin typeface="Sakkal Majalla" panose="02000000000000000000" pitchFamily="2" charset="-78"/>
                  <a:cs typeface="Sakkal Majalla" panose="02000000000000000000" pitchFamily="2" charset="-78"/>
                </a:rPr>
                <a:t>متوسط المدى</a:t>
              </a:r>
            </a:p>
          </p:txBody>
        </p:sp>
        <p:sp>
          <p:nvSpPr>
            <p:cNvPr id="10" name="Arrow: Left 9">
              <a:extLst>
                <a:ext uri="{FF2B5EF4-FFF2-40B4-BE49-F238E27FC236}">
                  <a16:creationId xmlns:a16="http://schemas.microsoft.com/office/drawing/2014/main" id="{859D4EA2-ED46-B4DE-45FD-4EE7243A2AF2}"/>
                </a:ext>
              </a:extLst>
            </p:cNvPr>
            <p:cNvSpPr/>
            <p:nvPr/>
          </p:nvSpPr>
          <p:spPr>
            <a:xfrm rot="19500000">
              <a:off x="5239053" y="3994408"/>
              <a:ext cx="1356208" cy="504505"/>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GB"/>
            </a:p>
          </p:txBody>
        </p:sp>
        <p:sp>
          <p:nvSpPr>
            <p:cNvPr id="11" name="Freeform: Shape 10">
              <a:extLst>
                <a:ext uri="{FF2B5EF4-FFF2-40B4-BE49-F238E27FC236}">
                  <a16:creationId xmlns:a16="http://schemas.microsoft.com/office/drawing/2014/main" id="{9020B8D0-BF92-82A8-1EE7-309A2B72749B}"/>
                </a:ext>
              </a:extLst>
            </p:cNvPr>
            <p:cNvSpPr/>
            <p:nvPr/>
          </p:nvSpPr>
          <p:spPr>
            <a:xfrm>
              <a:off x="5631785" y="3185042"/>
              <a:ext cx="1681686" cy="1345349"/>
            </a:xfrm>
            <a:custGeom>
              <a:avLst/>
              <a:gdLst>
                <a:gd name="connsiteX0" fmla="*/ 0 w 1681686"/>
                <a:gd name="connsiteY0" fmla="*/ 134535 h 1345349"/>
                <a:gd name="connsiteX1" fmla="*/ 134535 w 1681686"/>
                <a:gd name="connsiteY1" fmla="*/ 0 h 1345349"/>
                <a:gd name="connsiteX2" fmla="*/ 1547151 w 1681686"/>
                <a:gd name="connsiteY2" fmla="*/ 0 h 1345349"/>
                <a:gd name="connsiteX3" fmla="*/ 1681686 w 1681686"/>
                <a:gd name="connsiteY3" fmla="*/ 134535 h 1345349"/>
                <a:gd name="connsiteX4" fmla="*/ 1681686 w 1681686"/>
                <a:gd name="connsiteY4" fmla="*/ 1210814 h 1345349"/>
                <a:gd name="connsiteX5" fmla="*/ 1547151 w 1681686"/>
                <a:gd name="connsiteY5" fmla="*/ 1345349 h 1345349"/>
                <a:gd name="connsiteX6" fmla="*/ 134535 w 1681686"/>
                <a:gd name="connsiteY6" fmla="*/ 1345349 h 1345349"/>
                <a:gd name="connsiteX7" fmla="*/ 0 w 1681686"/>
                <a:gd name="connsiteY7" fmla="*/ 1210814 h 1345349"/>
                <a:gd name="connsiteX8" fmla="*/ 0 w 1681686"/>
                <a:gd name="connsiteY8" fmla="*/ 134535 h 134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1686" h="1345349">
                  <a:moveTo>
                    <a:pt x="0" y="134535"/>
                  </a:moveTo>
                  <a:cubicBezTo>
                    <a:pt x="0" y="60233"/>
                    <a:pt x="60233" y="0"/>
                    <a:pt x="134535" y="0"/>
                  </a:cubicBezTo>
                  <a:lnTo>
                    <a:pt x="1547151" y="0"/>
                  </a:lnTo>
                  <a:cubicBezTo>
                    <a:pt x="1621453" y="0"/>
                    <a:pt x="1681686" y="60233"/>
                    <a:pt x="1681686" y="134535"/>
                  </a:cubicBezTo>
                  <a:lnTo>
                    <a:pt x="1681686" y="1210814"/>
                  </a:lnTo>
                  <a:cubicBezTo>
                    <a:pt x="1681686" y="1285116"/>
                    <a:pt x="1621453" y="1345349"/>
                    <a:pt x="1547151" y="1345349"/>
                  </a:cubicBezTo>
                  <a:lnTo>
                    <a:pt x="134535" y="1345349"/>
                  </a:lnTo>
                  <a:cubicBezTo>
                    <a:pt x="60233" y="1345349"/>
                    <a:pt x="0" y="1285116"/>
                    <a:pt x="0" y="1210814"/>
                  </a:cubicBezTo>
                  <a:lnTo>
                    <a:pt x="0" y="134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694" tIns="73694" rIns="73694" bIns="73694" numCol="1" spcCol="1270" rtlCol="1" anchor="ctr" anchorCtr="0">
              <a:noAutofit/>
            </a:bodyPr>
            <a:lstStyle/>
            <a:p>
              <a:pPr marL="0" lvl="0" indent="0" algn="ctr" defTabSz="800100" rtl="1">
                <a:lnSpc>
                  <a:spcPct val="90000"/>
                </a:lnSpc>
                <a:spcBef>
                  <a:spcPct val="0"/>
                </a:spcBef>
                <a:spcAft>
                  <a:spcPct val="35000"/>
                </a:spcAft>
                <a:buNone/>
              </a:pPr>
              <a:r>
                <a:rPr lang="ar" sz="1800" kern="1200">
                  <a:solidFill>
                    <a:schemeClr val="tx1"/>
                  </a:solidFill>
                  <a:latin typeface="Sakkal Majalla" panose="02000000000000000000" pitchFamily="2" charset="-78"/>
                  <a:cs typeface="Sakkal Majalla" panose="02000000000000000000" pitchFamily="2" charset="-78"/>
                </a:rPr>
                <a:t>طويلة الأجل</a:t>
              </a:r>
            </a:p>
          </p:txBody>
        </p:sp>
      </p:grpSp>
      <p:sp>
        <p:nvSpPr>
          <p:cNvPr id="5" name="Footer Placeholder 2">
            <a:extLst>
              <a:ext uri="{FF2B5EF4-FFF2-40B4-BE49-F238E27FC236}">
                <a16:creationId xmlns:a16="http://schemas.microsoft.com/office/drawing/2014/main" id="{FFF1A02B-EA65-081A-1C10-6903007A1E0B}"/>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949647101"/>
      </p:ext>
    </p:extLst>
  </p:cSld>
  <p:clrMapOvr>
    <a:masterClrMapping/>
  </p:clrMapOvr>
  <p:transition>
    <p:sndAc>
      <p:stSnd>
        <p:snd r:embed="rId3" name="click.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3600" b="1" dirty="0">
                <a:latin typeface="Sakkal Majalla" panose="02000000000000000000" pitchFamily="2" charset="-78"/>
                <a:cs typeface="Sakkal Majalla" panose="02000000000000000000" pitchFamily="2" charset="-78"/>
              </a:rPr>
              <a:t>أنواع تمويل الأعمال الخارجية (1)</a:t>
            </a:r>
          </a:p>
        </p:txBody>
      </p:sp>
      <p:graphicFrame>
        <p:nvGraphicFramePr>
          <p:cNvPr id="5" name="Table Placeholder 4"/>
          <p:cNvGraphicFramePr>
            <a:graphicFrameLocks noGrp="1"/>
          </p:cNvGraphicFramePr>
          <p:nvPr>
            <p:ph idx="1"/>
            <p:extLst>
              <p:ext uri="{D42A27DB-BD31-4B8C-83A1-F6EECF244321}">
                <p14:modId xmlns:p14="http://schemas.microsoft.com/office/powerpoint/2010/main" val="2311400781"/>
              </p:ext>
            </p:extLst>
          </p:nvPr>
        </p:nvGraphicFramePr>
        <p:xfrm>
          <a:off x="468310" y="2407084"/>
          <a:ext cx="8207376" cy="3456272"/>
        </p:xfrm>
        <a:graphic>
          <a:graphicData uri="http://schemas.openxmlformats.org/drawingml/2006/table">
            <a:tbl>
              <a:tblPr rtl="1" firstRow="1" bandRow="1">
                <a:tableStyleId>{073A0DAA-6AF3-43AB-8588-CEC1D06C72B9}</a:tableStyleId>
              </a:tblPr>
              <a:tblGrid>
                <a:gridCol w="3444339">
                  <a:extLst>
                    <a:ext uri="{9D8B030D-6E8A-4147-A177-3AD203B41FA5}">
                      <a16:colId xmlns:a16="http://schemas.microsoft.com/office/drawing/2014/main" val="20000"/>
                    </a:ext>
                  </a:extLst>
                </a:gridCol>
                <a:gridCol w="4763037">
                  <a:extLst>
                    <a:ext uri="{9D8B030D-6E8A-4147-A177-3AD203B41FA5}">
                      <a16:colId xmlns:a16="http://schemas.microsoft.com/office/drawing/2014/main" val="20001"/>
                    </a:ext>
                  </a:extLst>
                </a:gridCol>
              </a:tblGrid>
              <a:tr h="432796">
                <a:tc>
                  <a:txBody>
                    <a:bodyPr/>
                    <a:lstStyle/>
                    <a:p>
                      <a:pPr rtl="1"/>
                      <a:r>
                        <a:rPr lang="ar" sz="1600" b="0" cap="none" spc="0" dirty="0">
                          <a:solidFill>
                            <a:schemeClr val="bg1"/>
                          </a:solidFill>
                          <a:latin typeface="Sakkal Majalla" panose="02000000000000000000" pitchFamily="2" charset="-78"/>
                          <a:cs typeface="Sakkal Majalla" panose="02000000000000000000" pitchFamily="2" charset="-78"/>
                        </a:rPr>
                        <a:t>نوع تمويل الأعمال</a:t>
                      </a:r>
                      <a:endParaRPr lang="en-GB" sz="1600" b="0" cap="none" spc="0" dirty="0">
                        <a:solidFill>
                          <a:schemeClr val="bg1"/>
                        </a:solidFill>
                        <a:latin typeface="Sakkal Majalla" panose="02000000000000000000" pitchFamily="2" charset="-78"/>
                        <a:cs typeface="Sakkal Majalla" panose="02000000000000000000" pitchFamily="2" charset="-78"/>
                      </a:endParaRPr>
                    </a:p>
                  </a:txBody>
                  <a:tcPr marL="118866" marR="91436" marT="91436" marB="91436" anchor="ctr"/>
                </a:tc>
                <a:tc>
                  <a:txBody>
                    <a:bodyPr/>
                    <a:lstStyle/>
                    <a:p>
                      <a:pPr rtl="1"/>
                      <a:r>
                        <a:rPr lang="ar" sz="1600" b="0" cap="none" spc="0" dirty="0">
                          <a:solidFill>
                            <a:schemeClr val="bg1"/>
                          </a:solidFill>
                          <a:latin typeface="Sakkal Majalla" panose="02000000000000000000" pitchFamily="2" charset="-78"/>
                          <a:cs typeface="Sakkal Majalla" panose="02000000000000000000" pitchFamily="2" charset="-78"/>
                        </a:rPr>
                        <a:t>الخصائص </a:t>
                      </a:r>
                      <a:endParaRPr lang="en-GB" sz="1600" b="0" cap="none" spc="0" dirty="0">
                        <a:solidFill>
                          <a:schemeClr val="bg1"/>
                        </a:solidFill>
                        <a:latin typeface="Sakkal Majalla" panose="02000000000000000000" pitchFamily="2" charset="-78"/>
                        <a:cs typeface="Sakkal Majalla" panose="02000000000000000000" pitchFamily="2" charset="-78"/>
                      </a:endParaRPr>
                    </a:p>
                  </a:txBody>
                  <a:tcPr marL="118866" marR="91436" marT="91436" marB="91436" anchor="ctr"/>
                </a:tc>
                <a:extLst>
                  <a:ext uri="{0D108BD9-81ED-4DB2-BD59-A6C34878D82A}">
                    <a16:rowId xmlns:a16="http://schemas.microsoft.com/office/drawing/2014/main" val="10000"/>
                  </a:ext>
                </a:extLst>
              </a:tr>
              <a:tr h="432796">
                <a:tc>
                  <a:txBody>
                    <a:bodyPr/>
                    <a:lstStyle/>
                    <a:p>
                      <a:pPr rtl="1"/>
                      <a:r>
                        <a:rPr lang="ar" sz="1600" cap="none" spc="0">
                          <a:solidFill>
                            <a:schemeClr val="tx1"/>
                          </a:solidFill>
                          <a:latin typeface="Sakkal Majalla" panose="02000000000000000000" pitchFamily="2" charset="-78"/>
                          <a:cs typeface="Sakkal Majalla" panose="02000000000000000000" pitchFamily="2" charset="-78"/>
                        </a:rPr>
                        <a:t>رأس مال المالِك</a:t>
                      </a:r>
                    </a:p>
                  </a:txBody>
                  <a:tcPr marL="118866" marR="91436" marT="91436" marB="91436"/>
                </a:tc>
                <a:tc>
                  <a:txBody>
                    <a:bodyPr/>
                    <a:lstStyle/>
                    <a:p>
                      <a:pPr rtl="1"/>
                      <a:r>
                        <a:rPr lang="ar" sz="1600" cap="none" spc="0" dirty="0">
                          <a:solidFill>
                            <a:schemeClr val="tx1"/>
                          </a:solidFill>
                          <a:latin typeface="Sakkal Majalla" panose="02000000000000000000" pitchFamily="2" charset="-78"/>
                          <a:cs typeface="Sakkal Majalla" panose="02000000000000000000" pitchFamily="2" charset="-78"/>
                        </a:rPr>
                        <a:t>الأموال التي أسهم بها المالك (المالكين)</a:t>
                      </a:r>
                    </a:p>
                  </a:txBody>
                  <a:tcPr marL="118866" marR="91436" marT="91436" marB="91436"/>
                </a:tc>
                <a:extLst>
                  <a:ext uri="{0D108BD9-81ED-4DB2-BD59-A6C34878D82A}">
                    <a16:rowId xmlns:a16="http://schemas.microsoft.com/office/drawing/2014/main" val="10001"/>
                  </a:ext>
                </a:extLst>
              </a:tr>
              <a:tr h="646146">
                <a:tc>
                  <a:txBody>
                    <a:bodyPr/>
                    <a:lstStyle/>
                    <a:p>
                      <a:pPr rtl="1"/>
                      <a:r>
                        <a:rPr lang="ar" sz="1600" cap="none" spc="0">
                          <a:solidFill>
                            <a:schemeClr val="tx1"/>
                          </a:solidFill>
                          <a:latin typeface="Sakkal Majalla" panose="02000000000000000000" pitchFamily="2" charset="-78"/>
                          <a:cs typeface="Sakkal Majalla" panose="02000000000000000000" pitchFamily="2" charset="-78"/>
                        </a:rPr>
                        <a:t>القروض</a:t>
                      </a:r>
                    </a:p>
                  </a:txBody>
                  <a:tcPr marL="118866" marR="91436" marT="91436" marB="91436"/>
                </a:tc>
                <a:tc>
                  <a:txBody>
                    <a:bodyPr/>
                    <a:lstStyle/>
                    <a:p>
                      <a:pPr rtl="1"/>
                      <a:r>
                        <a:rPr lang="ar" sz="1600" cap="none" spc="0" dirty="0">
                          <a:solidFill>
                            <a:schemeClr val="tx1"/>
                          </a:solidFill>
                          <a:latin typeface="Sakkal Majalla" panose="02000000000000000000" pitchFamily="2" charset="-78"/>
                          <a:cs typeface="Sakkal Majalla" panose="02000000000000000000" pitchFamily="2" charset="-78"/>
                        </a:rPr>
                        <a:t>تُدفع طوال مدة زمنية محددة مع الفائدة؛ قد تكون هناك حاجة إلى ضمانات</a:t>
                      </a:r>
                      <a:endParaRPr lang="en-GB" sz="1600" cap="none" spc="0" dirty="0">
                        <a:solidFill>
                          <a:schemeClr val="tx1"/>
                        </a:solidFill>
                        <a:latin typeface="Sakkal Majalla" panose="02000000000000000000" pitchFamily="2" charset="-78"/>
                        <a:cs typeface="Sakkal Majalla" panose="02000000000000000000" pitchFamily="2" charset="-78"/>
                      </a:endParaRPr>
                    </a:p>
                  </a:txBody>
                  <a:tcPr marL="118866" marR="91436" marT="91436" marB="91436"/>
                </a:tc>
                <a:extLst>
                  <a:ext uri="{0D108BD9-81ED-4DB2-BD59-A6C34878D82A}">
                    <a16:rowId xmlns:a16="http://schemas.microsoft.com/office/drawing/2014/main" val="10002"/>
                  </a:ext>
                </a:extLst>
              </a:tr>
              <a:tr h="646146">
                <a:tc>
                  <a:txBody>
                    <a:bodyPr/>
                    <a:lstStyle/>
                    <a:p>
                      <a:pPr rtl="1"/>
                      <a:r>
                        <a:rPr lang="ar" sz="1600" cap="none" spc="0">
                          <a:solidFill>
                            <a:schemeClr val="tx1"/>
                          </a:solidFill>
                          <a:latin typeface="Sakkal Majalla" panose="02000000000000000000" pitchFamily="2" charset="-78"/>
                          <a:cs typeface="Sakkal Majalla" panose="02000000000000000000" pitchFamily="2" charset="-78"/>
                        </a:rPr>
                        <a:t>التمويل الجماعي</a:t>
                      </a:r>
                    </a:p>
                  </a:txBody>
                  <a:tcPr marL="118866" marR="91436" marT="91436" marB="91436"/>
                </a:tc>
                <a:tc>
                  <a:txBody>
                    <a:bodyPr/>
                    <a:lstStyle/>
                    <a:p>
                      <a:pPr rtl="1"/>
                      <a:r>
                        <a:rPr lang="ar" sz="1600" cap="none" spc="0" dirty="0">
                          <a:solidFill>
                            <a:schemeClr val="tx1"/>
                          </a:solidFill>
                          <a:latin typeface="Sakkal Majalla" panose="02000000000000000000" pitchFamily="2" charset="-78"/>
                          <a:cs typeface="Sakkal Majalla" panose="02000000000000000000" pitchFamily="2" charset="-78"/>
                        </a:rPr>
                        <a:t>جمع الأموال من عدد كبير من الأشخاص الذين يُسهِم كل منهم بمبلغ صغير</a:t>
                      </a:r>
                    </a:p>
                  </a:txBody>
                  <a:tcPr marL="118866" marR="91436" marT="91436" marB="91436"/>
                </a:tc>
                <a:extLst>
                  <a:ext uri="{0D108BD9-81ED-4DB2-BD59-A6C34878D82A}">
                    <a16:rowId xmlns:a16="http://schemas.microsoft.com/office/drawing/2014/main" val="10003"/>
                  </a:ext>
                </a:extLst>
              </a:tr>
              <a:tr h="432796">
                <a:tc>
                  <a:txBody>
                    <a:bodyPr/>
                    <a:lstStyle/>
                    <a:p>
                      <a:pPr rtl="1"/>
                      <a:r>
                        <a:rPr lang="ar" sz="1600" cap="none" spc="0">
                          <a:solidFill>
                            <a:schemeClr val="tx1"/>
                          </a:solidFill>
                          <a:latin typeface="Sakkal Majalla" panose="02000000000000000000" pitchFamily="2" charset="-78"/>
                          <a:cs typeface="Sakkal Majalla" panose="02000000000000000000" pitchFamily="2" charset="-78"/>
                        </a:rPr>
                        <a:t>رأس المال الاستثماري</a:t>
                      </a:r>
                    </a:p>
                  </a:txBody>
                  <a:tcPr marL="118866" marR="91436" marT="91436" marB="91436"/>
                </a:tc>
                <a:tc>
                  <a:txBody>
                    <a:bodyPr/>
                    <a:lstStyle/>
                    <a:p>
                      <a:pPr rtl="1"/>
                      <a:r>
                        <a:rPr lang="ar" sz="1600" cap="none" spc="0" dirty="0">
                          <a:solidFill>
                            <a:schemeClr val="tx1"/>
                          </a:solidFill>
                          <a:latin typeface="Sakkal Majalla" panose="02000000000000000000" pitchFamily="2" charset="-78"/>
                          <a:cs typeface="Sakkal Majalla" panose="02000000000000000000" pitchFamily="2" charset="-78"/>
                        </a:rPr>
                        <a:t>يُستخدم بشكلٍ عام لتمويل الشركات الناشئة</a:t>
                      </a:r>
                    </a:p>
                  </a:txBody>
                  <a:tcPr marL="118866" marR="91436" marT="91436" marB="91436"/>
                </a:tc>
                <a:extLst>
                  <a:ext uri="{0D108BD9-81ED-4DB2-BD59-A6C34878D82A}">
                    <a16:rowId xmlns:a16="http://schemas.microsoft.com/office/drawing/2014/main" val="10004"/>
                  </a:ext>
                </a:extLst>
              </a:tr>
              <a:tr h="432796">
                <a:tc>
                  <a:txBody>
                    <a:bodyPr/>
                    <a:lstStyle/>
                    <a:p>
                      <a:pPr rtl="1"/>
                      <a:r>
                        <a:rPr lang="ar" sz="1600" cap="none" spc="0">
                          <a:solidFill>
                            <a:schemeClr val="tx1"/>
                          </a:solidFill>
                          <a:latin typeface="Sakkal Majalla" panose="02000000000000000000" pitchFamily="2" charset="-78"/>
                          <a:cs typeface="Sakkal Majalla" panose="02000000000000000000" pitchFamily="2" charset="-78"/>
                        </a:rPr>
                        <a:t>تخصيم الديون</a:t>
                      </a:r>
                    </a:p>
                  </a:txBody>
                  <a:tcPr marL="118866" marR="91436" marT="91436" marB="91436"/>
                </a:tc>
                <a:tc>
                  <a:txBody>
                    <a:bodyPr/>
                    <a:lstStyle/>
                    <a:p>
                      <a:pPr rtl="1"/>
                      <a:r>
                        <a:rPr lang="ar" sz="1600" cap="none" spc="0" dirty="0">
                          <a:solidFill>
                            <a:schemeClr val="tx1"/>
                          </a:solidFill>
                          <a:latin typeface="Sakkal Majalla" panose="02000000000000000000" pitchFamily="2" charset="-78"/>
                          <a:cs typeface="Sakkal Majalla" panose="02000000000000000000" pitchFamily="2" charset="-78"/>
                        </a:rPr>
                        <a:t>تبيع الشركة الحسابات المدينة خاصتها بسعر مخفض</a:t>
                      </a:r>
                      <a:endParaRPr lang="en-GB" sz="1600" cap="none" spc="0" dirty="0">
                        <a:solidFill>
                          <a:schemeClr val="tx1"/>
                        </a:solidFill>
                        <a:latin typeface="Sakkal Majalla" panose="02000000000000000000" pitchFamily="2" charset="-78"/>
                        <a:cs typeface="Sakkal Majalla" panose="02000000000000000000" pitchFamily="2" charset="-78"/>
                      </a:endParaRPr>
                    </a:p>
                  </a:txBody>
                  <a:tcPr marL="118866" marR="91436" marT="91436" marB="91436"/>
                </a:tc>
                <a:extLst>
                  <a:ext uri="{0D108BD9-81ED-4DB2-BD59-A6C34878D82A}">
                    <a16:rowId xmlns:a16="http://schemas.microsoft.com/office/drawing/2014/main" val="10005"/>
                  </a:ext>
                </a:extLst>
              </a:tr>
              <a:tr h="432796">
                <a:tc>
                  <a:txBody>
                    <a:bodyPr/>
                    <a:lstStyle/>
                    <a:p>
                      <a:pPr rtl="1"/>
                      <a:r>
                        <a:rPr lang="ar" sz="1600" cap="none" spc="0">
                          <a:solidFill>
                            <a:schemeClr val="tx1"/>
                          </a:solidFill>
                          <a:latin typeface="Sakkal Majalla" panose="02000000000000000000" pitchFamily="2" charset="-78"/>
                          <a:cs typeface="Sakkal Majalla" panose="02000000000000000000" pitchFamily="2" charset="-78"/>
                        </a:rPr>
                        <a:t>البيع الإيجاري</a:t>
                      </a:r>
                    </a:p>
                  </a:txBody>
                  <a:tcPr marL="118866" marR="91436" marT="91436" marB="91436"/>
                </a:tc>
                <a:tc>
                  <a:txBody>
                    <a:bodyPr/>
                    <a:lstStyle/>
                    <a:p>
                      <a:pPr rtl="1"/>
                      <a:r>
                        <a:rPr lang="ar" sz="1600" cap="none" spc="0" dirty="0">
                          <a:solidFill>
                            <a:schemeClr val="tx1"/>
                          </a:solidFill>
                          <a:latin typeface="Sakkal Majalla" panose="02000000000000000000" pitchFamily="2" charset="-78"/>
                          <a:cs typeface="Sakkal Majalla" panose="02000000000000000000" pitchFamily="2" charset="-78"/>
                        </a:rPr>
                        <a:t>الإيداع بالإضافة إلى الدفعات الشهرية</a:t>
                      </a:r>
                    </a:p>
                  </a:txBody>
                  <a:tcPr marL="118866" marR="91436" marT="91436" marB="91436"/>
                </a:tc>
                <a:extLst>
                  <a:ext uri="{0D108BD9-81ED-4DB2-BD59-A6C34878D82A}">
                    <a16:rowId xmlns:a16="http://schemas.microsoft.com/office/drawing/2014/main" val="10006"/>
                  </a:ext>
                </a:extLst>
              </a:tr>
            </a:tbl>
          </a:graphicData>
        </a:graphic>
      </p:graphicFrame>
      <p:sp>
        <p:nvSpPr>
          <p:cNvPr id="3" name="Footer Placeholder 2">
            <a:extLst>
              <a:ext uri="{FF2B5EF4-FFF2-40B4-BE49-F238E27FC236}">
                <a16:creationId xmlns:a16="http://schemas.microsoft.com/office/drawing/2014/main" id="{1DBE239E-FD17-A1F1-2553-B7B1CB2DF0FA}"/>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766953781"/>
      </p:ext>
    </p:extLst>
  </p:cSld>
  <p:clrMapOvr>
    <a:masterClrMapping/>
  </p:clrMapOvr>
  <p:transition>
    <p:sndAc>
      <p:stSnd>
        <p:snd r:embed="rId3" name="click.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486" y="1195200"/>
            <a:ext cx="3008313" cy="865648"/>
          </a:xfrm>
        </p:spPr>
        <p:txBody>
          <a:bodyPr wrap="square" rtlCol="1" anchor="b">
            <a:normAutofit/>
          </a:bodyPr>
          <a:lstStyle/>
          <a:p>
            <a:pPr rtl="1"/>
            <a:r>
              <a:rPr lang="ar" sz="2200" b="1" dirty="0">
                <a:latin typeface="Sakkal Majalla" panose="02000000000000000000" pitchFamily="2" charset="-78"/>
                <a:cs typeface="Sakkal Majalla" panose="02000000000000000000" pitchFamily="2" charset="-78"/>
              </a:rPr>
              <a:t>أنواع تمويل الأعمال الخارجية (2)</a:t>
            </a:r>
            <a:endParaRPr lang="en-GB" sz="2200" dirty="0">
              <a:latin typeface="Sakkal Majalla" panose="02000000000000000000" pitchFamily="2" charset="-78"/>
              <a:cs typeface="Sakkal Majalla" panose="02000000000000000000" pitchFamily="2" charset="-78"/>
            </a:endParaRPr>
          </a:p>
        </p:txBody>
      </p:sp>
      <p:sp>
        <p:nvSpPr>
          <p:cNvPr id="10" name="Text Placeholder 2">
            <a:extLst>
              <a:ext uri="{FF2B5EF4-FFF2-40B4-BE49-F238E27FC236}">
                <a16:creationId xmlns:a16="http://schemas.microsoft.com/office/drawing/2014/main" id="{6BC423B2-0D32-F0F5-57CF-6D5DE3EA3E06}"/>
              </a:ext>
            </a:extLst>
          </p:cNvPr>
          <p:cNvSpPr>
            <a:spLocks noGrp="1"/>
          </p:cNvSpPr>
          <p:nvPr>
            <p:ph type="body" sz="half" idx="2"/>
          </p:nvPr>
        </p:nvSpPr>
        <p:spPr>
          <a:xfrm>
            <a:off x="5678486" y="2132857"/>
            <a:ext cx="3008313" cy="3993307"/>
          </a:xfrm>
        </p:spPr>
        <p:txBody>
          <a:bodyPr rtlCol="1"/>
          <a:lstStyle/>
          <a:p>
            <a:pPr rtl="1"/>
            <a:r>
              <a:rPr lang="ar" sz="1600" dirty="0">
                <a:latin typeface="Sakkal Majalla" panose="02000000000000000000" pitchFamily="2" charset="-78"/>
                <a:cs typeface="Sakkal Majalla" panose="02000000000000000000" pitchFamily="2" charset="-78"/>
              </a:rPr>
              <a:t>من المفيد هنا تقديم مصطلح مالي آخر - الضمان (الإضافي). فكرة موافقة الشركة على مصادرة أحد الأصول في حالة عدم سداد القرض. </a:t>
            </a:r>
          </a:p>
          <a:p>
            <a:pPr rtl="1"/>
            <a:r>
              <a:rPr lang="ar" sz="1600" dirty="0">
                <a:latin typeface="Sakkal Majalla" panose="02000000000000000000" pitchFamily="2" charset="-78"/>
                <a:cs typeface="Sakkal Majalla" panose="02000000000000000000" pitchFamily="2" charset="-78"/>
              </a:rPr>
              <a:t>اربط هذا بمستوى المخاطر الذي يجب مراعاته عند الوصول إلى تمويل الأعمال الخارجية.</a:t>
            </a:r>
          </a:p>
          <a:p>
            <a:pPr rtl="1"/>
            <a:r>
              <a:rPr lang="ar" sz="1600" dirty="0">
                <a:latin typeface="Sakkal Majalla" panose="02000000000000000000" pitchFamily="2" charset="-78"/>
                <a:cs typeface="Sakkal Majalla" panose="02000000000000000000" pitchFamily="2" charset="-78"/>
              </a:rPr>
              <a:t>من «أنواع تمويل الأعمال الخارجية» (الشريحتان 1 و2)، تم تحديد عدد من العوامل التي يجب على الشركة مراعاتها عند تحديد نوع تمويل الأعمال الخارجية الذي يجب الوصول إليه، والتي تمت الإشارة إليها في الشريحة الآتية.</a:t>
            </a:r>
          </a:p>
          <a:p>
            <a:pPr rtl="1"/>
            <a:endParaRPr lang="en-US" sz="1600" dirty="0">
              <a:latin typeface="Sakkal Majalla" panose="02000000000000000000" pitchFamily="2" charset="-78"/>
              <a:cs typeface="Sakkal Majalla" panose="02000000000000000000" pitchFamily="2" charset="-78"/>
            </a:endParaRPr>
          </a:p>
        </p:txBody>
      </p:sp>
      <p:graphicFrame>
        <p:nvGraphicFramePr>
          <p:cNvPr id="5" name="Table Placeholder 4"/>
          <p:cNvGraphicFramePr>
            <a:graphicFrameLocks noGrp="1"/>
          </p:cNvGraphicFramePr>
          <p:nvPr>
            <p:ph idx="1"/>
            <p:extLst>
              <p:ext uri="{D42A27DB-BD31-4B8C-83A1-F6EECF244321}">
                <p14:modId xmlns:p14="http://schemas.microsoft.com/office/powerpoint/2010/main" val="2780894316"/>
              </p:ext>
            </p:extLst>
          </p:nvPr>
        </p:nvGraphicFramePr>
        <p:xfrm>
          <a:off x="342898" y="1628024"/>
          <a:ext cx="5111752" cy="4201758"/>
        </p:xfrm>
        <a:graphic>
          <a:graphicData uri="http://schemas.openxmlformats.org/drawingml/2006/table">
            <a:tbl>
              <a:tblPr rtl="1" firstRow="1" bandRow="1">
                <a:tableStyleId>{5C22544A-7EE6-4342-B048-85BDC9FD1C3A}</a:tableStyleId>
              </a:tblPr>
              <a:tblGrid>
                <a:gridCol w="2055151">
                  <a:extLst>
                    <a:ext uri="{9D8B030D-6E8A-4147-A177-3AD203B41FA5}">
                      <a16:colId xmlns:a16="http://schemas.microsoft.com/office/drawing/2014/main" val="20000"/>
                    </a:ext>
                  </a:extLst>
                </a:gridCol>
                <a:gridCol w="3056601">
                  <a:extLst>
                    <a:ext uri="{9D8B030D-6E8A-4147-A177-3AD203B41FA5}">
                      <a16:colId xmlns:a16="http://schemas.microsoft.com/office/drawing/2014/main" val="20001"/>
                    </a:ext>
                  </a:extLst>
                </a:gridCol>
              </a:tblGrid>
              <a:tr h="579971">
                <a:tc>
                  <a:txBody>
                    <a:bodyPr/>
                    <a:lstStyle/>
                    <a:p>
                      <a:pPr rtl="1"/>
                      <a:r>
                        <a:rPr lang="ar" sz="1700">
                          <a:solidFill>
                            <a:schemeClr val="tx1"/>
                          </a:solidFill>
                          <a:latin typeface="Sakkal Majalla" panose="02000000000000000000" pitchFamily="2" charset="-78"/>
                          <a:cs typeface="Sakkal Majalla" panose="02000000000000000000" pitchFamily="2" charset="-78"/>
                        </a:rPr>
                        <a:t>نوع تمويل الأعمال</a:t>
                      </a:r>
                      <a:endParaRPr lang="en-GB" sz="1700">
                        <a:solidFill>
                          <a:schemeClr val="tx1"/>
                        </a:solidFill>
                        <a:latin typeface="Sakkal Majalla" panose="02000000000000000000" pitchFamily="2" charset="-78"/>
                        <a:cs typeface="Sakkal Majalla" panose="02000000000000000000" pitchFamily="2" charset="-78"/>
                      </a:endParaRPr>
                    </a:p>
                  </a:txBody>
                  <a:tcPr marL="78374" marR="78374" marT="39187" marB="39187"/>
                </a:tc>
                <a:tc>
                  <a:txBody>
                    <a:bodyPr/>
                    <a:lstStyle/>
                    <a:p>
                      <a:pPr rtl="1"/>
                      <a:r>
                        <a:rPr lang="ar" sz="1700" dirty="0">
                          <a:solidFill>
                            <a:schemeClr val="tx1"/>
                          </a:solidFill>
                          <a:latin typeface="Sakkal Majalla" panose="02000000000000000000" pitchFamily="2" charset="-78"/>
                          <a:cs typeface="Sakkal Majalla" panose="02000000000000000000" pitchFamily="2" charset="-78"/>
                        </a:rPr>
                        <a:t>الخصائص </a:t>
                      </a:r>
                      <a:endParaRPr lang="en-GB" sz="1700" dirty="0">
                        <a:solidFill>
                          <a:schemeClr val="tx1"/>
                        </a:solidFill>
                        <a:latin typeface="Sakkal Majalla" panose="02000000000000000000" pitchFamily="2" charset="-78"/>
                        <a:cs typeface="Sakkal Majalla" panose="02000000000000000000" pitchFamily="2" charset="-78"/>
                      </a:endParaRPr>
                    </a:p>
                  </a:txBody>
                  <a:tcPr marL="78374" marR="78374" marT="39187" marB="39187"/>
                </a:tc>
                <a:extLst>
                  <a:ext uri="{0D108BD9-81ED-4DB2-BD59-A6C34878D82A}">
                    <a16:rowId xmlns:a16="http://schemas.microsoft.com/office/drawing/2014/main" val="10000"/>
                  </a:ext>
                </a:extLst>
              </a:tr>
              <a:tr h="815094">
                <a:tc>
                  <a:txBody>
                    <a:bodyPr/>
                    <a:lstStyle/>
                    <a:p>
                      <a:pPr rtl="1"/>
                      <a:r>
                        <a:rPr lang="ar" sz="1700">
                          <a:latin typeface="Sakkal Majalla" panose="02000000000000000000" pitchFamily="2" charset="-78"/>
                          <a:cs typeface="Sakkal Majalla" panose="02000000000000000000" pitchFamily="2" charset="-78"/>
                        </a:rPr>
                        <a:t>التأجير</a:t>
                      </a:r>
                    </a:p>
                  </a:txBody>
                  <a:tcPr marL="78374" marR="78374" marT="39187" marB="39187"/>
                </a:tc>
                <a:tc>
                  <a:txBody>
                    <a:bodyPr/>
                    <a:lstStyle/>
                    <a:p>
                      <a:pPr rtl="1"/>
                      <a:r>
                        <a:rPr lang="ar" sz="1700" dirty="0">
                          <a:latin typeface="Sakkal Majalla" panose="02000000000000000000" pitchFamily="2" charset="-78"/>
                          <a:cs typeface="Sakkal Majalla" panose="02000000000000000000" pitchFamily="2" charset="-78"/>
                        </a:rPr>
                        <a:t>دفعات شهرية لاستخدام المعدات على مدى مدة زمنية محددة </a:t>
                      </a:r>
                    </a:p>
                  </a:txBody>
                  <a:tcPr marL="78374" marR="78374" marT="39187" marB="39187"/>
                </a:tc>
                <a:extLst>
                  <a:ext uri="{0D108BD9-81ED-4DB2-BD59-A6C34878D82A}">
                    <a16:rowId xmlns:a16="http://schemas.microsoft.com/office/drawing/2014/main" val="10001"/>
                  </a:ext>
                </a:extLst>
              </a:tr>
              <a:tr h="579971">
                <a:tc>
                  <a:txBody>
                    <a:bodyPr/>
                    <a:lstStyle/>
                    <a:p>
                      <a:pPr rtl="1"/>
                      <a:r>
                        <a:rPr lang="ar" sz="1700">
                          <a:latin typeface="Sakkal Majalla" panose="02000000000000000000" pitchFamily="2" charset="-78"/>
                          <a:cs typeface="Sakkal Majalla" panose="02000000000000000000" pitchFamily="2" charset="-78"/>
                        </a:rPr>
                        <a:t>المِنح</a:t>
                      </a:r>
                    </a:p>
                  </a:txBody>
                  <a:tcPr marL="78374" marR="78374" marT="39187" marB="39187"/>
                </a:tc>
                <a:tc>
                  <a:txBody>
                    <a:bodyPr/>
                    <a:lstStyle/>
                    <a:p>
                      <a:pPr rtl="1"/>
                      <a:r>
                        <a:rPr lang="ar" sz="1700" dirty="0">
                          <a:latin typeface="Sakkal Majalla" panose="02000000000000000000" pitchFamily="2" charset="-78"/>
                          <a:cs typeface="Sakkal Majalla" panose="02000000000000000000" pitchFamily="2" charset="-78"/>
                        </a:rPr>
                        <a:t>ستقدم الحكومة أحيانًا أموالًا لدعم الأعمال التجارية </a:t>
                      </a:r>
                    </a:p>
                  </a:txBody>
                  <a:tcPr marL="78374" marR="78374" marT="39187" marB="39187"/>
                </a:tc>
                <a:extLst>
                  <a:ext uri="{0D108BD9-81ED-4DB2-BD59-A6C34878D82A}">
                    <a16:rowId xmlns:a16="http://schemas.microsoft.com/office/drawing/2014/main" val="10002"/>
                  </a:ext>
                </a:extLst>
              </a:tr>
              <a:tr h="815094">
                <a:tc>
                  <a:txBody>
                    <a:bodyPr/>
                    <a:lstStyle/>
                    <a:p>
                      <a:pPr rtl="1"/>
                      <a:r>
                        <a:rPr lang="ar" sz="1700">
                          <a:latin typeface="Sakkal Majalla" panose="02000000000000000000" pitchFamily="2" charset="-78"/>
                          <a:cs typeface="Sakkal Majalla" panose="02000000000000000000" pitchFamily="2" charset="-78"/>
                        </a:rPr>
                        <a:t>التبرعات</a:t>
                      </a:r>
                    </a:p>
                  </a:txBody>
                  <a:tcPr marL="78374" marR="78374" marT="39187" marB="39187"/>
                </a:tc>
                <a:tc>
                  <a:txBody>
                    <a:bodyPr/>
                    <a:lstStyle/>
                    <a:p>
                      <a:pPr rtl="1"/>
                      <a:r>
                        <a:rPr lang="ar" sz="1700" dirty="0">
                          <a:latin typeface="Sakkal Majalla" panose="02000000000000000000" pitchFamily="2" charset="-78"/>
                          <a:cs typeface="Sakkal Majalla" panose="02000000000000000000" pitchFamily="2" charset="-78"/>
                        </a:rPr>
                        <a:t>يتم دعم الجمعيات الخيرية من خلال التبرعات الطوعية التي يقدمها الجمهور</a:t>
                      </a:r>
                      <a:endParaRPr lang="en-GB" sz="1700" dirty="0">
                        <a:latin typeface="Sakkal Majalla" panose="02000000000000000000" pitchFamily="2" charset="-78"/>
                        <a:cs typeface="Sakkal Majalla" panose="02000000000000000000" pitchFamily="2" charset="-78"/>
                      </a:endParaRPr>
                    </a:p>
                  </a:txBody>
                  <a:tcPr marL="78374" marR="78374" marT="39187" marB="39187"/>
                </a:tc>
                <a:extLst>
                  <a:ext uri="{0D108BD9-81ED-4DB2-BD59-A6C34878D82A}">
                    <a16:rowId xmlns:a16="http://schemas.microsoft.com/office/drawing/2014/main" val="10003"/>
                  </a:ext>
                </a:extLst>
              </a:tr>
              <a:tr h="815094">
                <a:tc>
                  <a:txBody>
                    <a:bodyPr/>
                    <a:lstStyle/>
                    <a:p>
                      <a:pPr rtl="1"/>
                      <a:r>
                        <a:rPr lang="ar" sz="1700">
                          <a:latin typeface="Sakkal Majalla" panose="02000000000000000000" pitchFamily="2" charset="-78"/>
                          <a:cs typeface="Sakkal Majalla" panose="02000000000000000000" pitchFamily="2" charset="-78"/>
                        </a:rPr>
                        <a:t>إقراض نظير لنظير</a:t>
                      </a:r>
                      <a:endParaRPr lang="en-GB" sz="1700">
                        <a:latin typeface="Sakkal Majalla" panose="02000000000000000000" pitchFamily="2" charset="-78"/>
                        <a:cs typeface="Sakkal Majalla" panose="02000000000000000000" pitchFamily="2" charset="-78"/>
                      </a:endParaRPr>
                    </a:p>
                  </a:txBody>
                  <a:tcPr marL="78374" marR="78374" marT="39187" marB="39187"/>
                </a:tc>
                <a:tc>
                  <a:txBody>
                    <a:bodyPr/>
                    <a:lstStyle/>
                    <a:p>
                      <a:pPr rtl="1"/>
                      <a:r>
                        <a:rPr lang="ar" sz="1700" dirty="0">
                          <a:latin typeface="Sakkal Majalla" panose="02000000000000000000" pitchFamily="2" charset="-78"/>
                          <a:cs typeface="Sakkal Majalla" panose="02000000000000000000" pitchFamily="2" charset="-78"/>
                        </a:rPr>
                        <a:t>منصة قائمة على الإنترنت تستخدمها الشركات ذات التصنيف الائتماني المنخفض</a:t>
                      </a:r>
                      <a:endParaRPr lang="en-GB" sz="1700" dirty="0">
                        <a:latin typeface="Sakkal Majalla" panose="02000000000000000000" pitchFamily="2" charset="-78"/>
                        <a:cs typeface="Sakkal Majalla" panose="02000000000000000000" pitchFamily="2" charset="-78"/>
                      </a:endParaRPr>
                    </a:p>
                  </a:txBody>
                  <a:tcPr marL="78374" marR="78374" marT="39187" marB="39187"/>
                </a:tc>
                <a:extLst>
                  <a:ext uri="{0D108BD9-81ED-4DB2-BD59-A6C34878D82A}">
                    <a16:rowId xmlns:a16="http://schemas.microsoft.com/office/drawing/2014/main" val="10004"/>
                  </a:ext>
                </a:extLst>
              </a:tr>
              <a:tr h="579971">
                <a:tc>
                  <a:txBody>
                    <a:bodyPr/>
                    <a:lstStyle/>
                    <a:p>
                      <a:pPr rtl="1"/>
                      <a:r>
                        <a:rPr lang="ar" sz="1700">
                          <a:latin typeface="Sakkal Majalla" panose="02000000000000000000" pitchFamily="2" charset="-78"/>
                          <a:cs typeface="Sakkal Majalla" panose="02000000000000000000" pitchFamily="2" charset="-78"/>
                        </a:rPr>
                        <a:t>خصم الفواتير</a:t>
                      </a:r>
                    </a:p>
                  </a:txBody>
                  <a:tcPr marL="78374" marR="78374" marT="39187" marB="39187"/>
                </a:tc>
                <a:tc>
                  <a:txBody>
                    <a:bodyPr/>
                    <a:lstStyle/>
                    <a:p>
                      <a:pPr rtl="1"/>
                      <a:r>
                        <a:rPr lang="ar" sz="1700" dirty="0">
                          <a:latin typeface="Sakkal Majalla" panose="02000000000000000000" pitchFamily="2" charset="-78"/>
                          <a:cs typeface="Sakkal Majalla" panose="02000000000000000000" pitchFamily="2" charset="-78"/>
                        </a:rPr>
                        <a:t>قرض مضمون مقابل الفواتير المستحقة للشركة</a:t>
                      </a:r>
                    </a:p>
                  </a:txBody>
                  <a:tcPr marL="78374" marR="78374" marT="39187" marB="39187"/>
                </a:tc>
                <a:extLst>
                  <a:ext uri="{0D108BD9-81ED-4DB2-BD59-A6C34878D82A}">
                    <a16:rowId xmlns:a16="http://schemas.microsoft.com/office/drawing/2014/main" val="10005"/>
                  </a:ext>
                </a:extLst>
              </a:tr>
            </a:tbl>
          </a:graphicData>
        </a:graphic>
      </p:graphicFrame>
      <p:sp>
        <p:nvSpPr>
          <p:cNvPr id="3" name="Footer Placeholder 2">
            <a:extLst>
              <a:ext uri="{FF2B5EF4-FFF2-40B4-BE49-F238E27FC236}">
                <a16:creationId xmlns:a16="http://schemas.microsoft.com/office/drawing/2014/main" id="{FE505FCE-368C-38AC-5E03-40ADC8204E2A}"/>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9585695"/>
      </p:ext>
    </p:extLst>
  </p:cSld>
  <p:clrMapOvr>
    <a:masterClrMapping/>
  </p:clrMapOvr>
  <p:transition>
    <p:sndAc>
      <p:stSnd>
        <p:snd r:embed="rId3" name="click.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2325" y="1195200"/>
            <a:ext cx="5324474"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أنواع تمويل الأعمال الخارجية (3)</a:t>
            </a:r>
          </a:p>
        </p:txBody>
      </p:sp>
      <p:sp>
        <p:nvSpPr>
          <p:cNvPr id="3" name="TextBox 2">
            <a:extLst>
              <a:ext uri="{FF2B5EF4-FFF2-40B4-BE49-F238E27FC236}">
                <a16:creationId xmlns:a16="http://schemas.microsoft.com/office/drawing/2014/main" id="{F3DF26D3-AC19-10C0-5B11-811DCA17F329}"/>
              </a:ext>
            </a:extLst>
          </p:cNvPr>
          <p:cNvSpPr txBox="1"/>
          <p:nvPr/>
        </p:nvSpPr>
        <p:spPr bwMode="auto">
          <a:xfrm>
            <a:off x="601074" y="6098716"/>
            <a:ext cx="8085725" cy="865648"/>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1600" i="1" dirty="0">
                <a:latin typeface="Sakkal Majalla" panose="02000000000000000000" pitchFamily="2" charset="-78"/>
                <a:ea typeface="Arial" charset="0"/>
                <a:cs typeface="Sakkal Majalla" panose="02000000000000000000" pitchFamily="2" charset="-78"/>
              </a:rPr>
              <a:t>راجع الجزئين 5.6 و5.7 في الوحدة 3 - فصل تمويل الأعمال بكتاب الطالب</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63078033"/>
              </p:ext>
            </p:extLst>
          </p:nvPr>
        </p:nvGraphicFramePr>
        <p:xfrm>
          <a:off x="709610" y="2257215"/>
          <a:ext cx="7977189" cy="3029159"/>
        </p:xfrm>
        <a:graphic>
          <a:graphicData uri="http://schemas.openxmlformats.org/drawingml/2006/table">
            <a:tbl>
              <a:tblPr rtl="1" firstRow="1" bandRow="1">
                <a:tableStyleId>{073A0DAA-6AF3-43AB-8588-CEC1D06C72B9}</a:tableStyleId>
              </a:tblPr>
              <a:tblGrid>
                <a:gridCol w="1928815">
                  <a:extLst>
                    <a:ext uri="{9D8B030D-6E8A-4147-A177-3AD203B41FA5}">
                      <a16:colId xmlns:a16="http://schemas.microsoft.com/office/drawing/2014/main" val="20000"/>
                    </a:ext>
                  </a:extLst>
                </a:gridCol>
                <a:gridCol w="6048374">
                  <a:extLst>
                    <a:ext uri="{9D8B030D-6E8A-4147-A177-3AD203B41FA5}">
                      <a16:colId xmlns:a16="http://schemas.microsoft.com/office/drawing/2014/main" val="20001"/>
                    </a:ext>
                  </a:extLst>
                </a:gridCol>
              </a:tblGrid>
              <a:tr h="722777">
                <a:tc>
                  <a:txBody>
                    <a:bodyPr/>
                    <a:lstStyle/>
                    <a:p>
                      <a:pPr rtl="1"/>
                      <a:r>
                        <a:rPr lang="ar" sz="1400" b="1" cap="all" spc="60" dirty="0">
                          <a:solidFill>
                            <a:schemeClr val="bg1"/>
                          </a:solidFill>
                          <a:latin typeface="Sakkal Majalla" panose="02000000000000000000" pitchFamily="2" charset="-78"/>
                          <a:cs typeface="Sakkal Majalla" panose="02000000000000000000" pitchFamily="2" charset="-78"/>
                        </a:rPr>
                        <a:t>نوع تمويل الأعمال</a:t>
                      </a:r>
                    </a:p>
                  </a:txBody>
                  <a:tcPr marL="133602" marR="133602" marT="133602" marB="133602"/>
                </a:tc>
                <a:tc>
                  <a:txBody>
                    <a:bodyPr/>
                    <a:lstStyle/>
                    <a:p>
                      <a:pPr rtl="1"/>
                      <a:r>
                        <a:rPr lang="ar" sz="1400" b="1" cap="all" spc="60" dirty="0">
                          <a:solidFill>
                            <a:schemeClr val="bg1"/>
                          </a:solidFill>
                          <a:latin typeface="Sakkal Majalla" panose="02000000000000000000" pitchFamily="2" charset="-78"/>
                          <a:cs typeface="Sakkal Majalla" panose="02000000000000000000" pitchFamily="2" charset="-78"/>
                        </a:rPr>
                        <a:t>الخصائص</a:t>
                      </a:r>
                    </a:p>
                  </a:txBody>
                  <a:tcPr marL="133602" marR="133602" marT="133602" marB="133602"/>
                </a:tc>
                <a:extLst>
                  <a:ext uri="{0D108BD9-81ED-4DB2-BD59-A6C34878D82A}">
                    <a16:rowId xmlns:a16="http://schemas.microsoft.com/office/drawing/2014/main" val="10000"/>
                  </a:ext>
                </a:extLst>
              </a:tr>
              <a:tr h="1198482">
                <a:tc>
                  <a:txBody>
                    <a:bodyPr/>
                    <a:lstStyle/>
                    <a:p>
                      <a:pPr rtl="1"/>
                      <a:r>
                        <a:rPr lang="ar" sz="1800" cap="none" spc="0" dirty="0">
                          <a:solidFill>
                            <a:schemeClr val="tx1"/>
                          </a:solidFill>
                          <a:latin typeface="Sakkal Majalla" panose="02000000000000000000" pitchFamily="2" charset="-78"/>
                          <a:cs typeface="Sakkal Majalla" panose="02000000000000000000" pitchFamily="2" charset="-78"/>
                        </a:rPr>
                        <a:t>القروض العقارية </a:t>
                      </a:r>
                    </a:p>
                  </a:txBody>
                  <a:tcPr marL="89068" marR="89068" marT="44534" marB="89068"/>
                </a:tc>
                <a:tc>
                  <a:txBody>
                    <a:bodyPr/>
                    <a:lstStyle/>
                    <a:p>
                      <a:pPr rtl="1"/>
                      <a:r>
                        <a:rPr lang="ar" sz="1800" cap="none" spc="0" dirty="0">
                          <a:solidFill>
                            <a:schemeClr val="tx1"/>
                          </a:solidFill>
                          <a:latin typeface="Sakkal Majalla" panose="02000000000000000000" pitchFamily="2" charset="-78"/>
                          <a:cs typeface="Sakkal Majalla" panose="02000000000000000000" pitchFamily="2" charset="-78"/>
                        </a:rPr>
                        <a:t>فدائمًا ما يتم تأمين الرهون العقارية على أحد الأصول، وعادةً ما يكون عقارًا. </a:t>
                      </a:r>
                    </a:p>
                    <a:p>
                      <a:pPr rtl="1"/>
                      <a:r>
                        <a:rPr lang="ar" sz="1800" cap="none" spc="0" dirty="0">
                          <a:solidFill>
                            <a:schemeClr val="tx1"/>
                          </a:solidFill>
                          <a:latin typeface="Sakkal Majalla" panose="02000000000000000000" pitchFamily="2" charset="-78"/>
                          <a:cs typeface="Sakkal Majalla" panose="02000000000000000000" pitchFamily="2" charset="-78"/>
                        </a:rPr>
                        <a:t>وقد تحصل المؤسسات التجارية على قرض عقاري لشراء مبانيها - على سبيل المثال، مصنع أو متجر بيع بالتجزئة أو مستودع.</a:t>
                      </a:r>
                    </a:p>
                  </a:txBody>
                  <a:tcPr marL="89068" marR="89068" marT="44534" marB="89068"/>
                </a:tc>
                <a:extLst>
                  <a:ext uri="{0D108BD9-81ED-4DB2-BD59-A6C34878D82A}">
                    <a16:rowId xmlns:a16="http://schemas.microsoft.com/office/drawing/2014/main" val="10001"/>
                  </a:ext>
                </a:extLst>
              </a:tr>
              <a:tr h="1107900">
                <a:tc>
                  <a:txBody>
                    <a:bodyPr/>
                    <a:lstStyle/>
                    <a:p>
                      <a:pPr rtl="1"/>
                      <a:r>
                        <a:rPr lang="ar" sz="1800" cap="none" spc="0" dirty="0">
                          <a:solidFill>
                            <a:schemeClr val="tx1"/>
                          </a:solidFill>
                          <a:latin typeface="Sakkal Majalla" panose="02000000000000000000" pitchFamily="2" charset="-78"/>
                          <a:cs typeface="Sakkal Majalla" panose="02000000000000000000" pitchFamily="2" charset="-78"/>
                        </a:rPr>
                        <a:t>الأسهم</a:t>
                      </a:r>
                    </a:p>
                  </a:txBody>
                  <a:tcPr marL="89068" marR="89068" marT="44534" marB="89068"/>
                </a:tc>
                <a:tc>
                  <a:txBody>
                    <a:bodyPr/>
                    <a:lstStyle/>
                    <a:p>
                      <a:pPr rtl="1"/>
                      <a:r>
                        <a:rPr lang="ar" sz="1800" cap="none" spc="0" dirty="0">
                          <a:solidFill>
                            <a:schemeClr val="tx1"/>
                          </a:solidFill>
                          <a:latin typeface="Sakkal Majalla" panose="02000000000000000000" pitchFamily="2" charset="-78"/>
                          <a:cs typeface="Sakkal Majalla" panose="02000000000000000000" pitchFamily="2" charset="-78"/>
                        </a:rPr>
                        <a:t>المساهمون هم الملاك </a:t>
                      </a:r>
                    </a:p>
                    <a:p>
                      <a:pPr rtl="1"/>
                      <a:r>
                        <a:rPr lang="ar" sz="1800" cap="none" spc="0" dirty="0">
                          <a:solidFill>
                            <a:schemeClr val="tx1"/>
                          </a:solidFill>
                          <a:latin typeface="Sakkal Majalla" panose="02000000000000000000" pitchFamily="2" charset="-78"/>
                          <a:cs typeface="Sakkal Majalla" panose="02000000000000000000" pitchFamily="2" charset="-78"/>
                        </a:rPr>
                        <a:t>من المؤسسة التجارية وكلها تُسهِم في دخل رأس المال. </a:t>
                      </a:r>
                    </a:p>
                  </a:txBody>
                  <a:tcPr marL="89068" marR="89068" marT="44534" marB="89068"/>
                </a:tc>
                <a:extLst>
                  <a:ext uri="{0D108BD9-81ED-4DB2-BD59-A6C34878D82A}">
                    <a16:rowId xmlns:a16="http://schemas.microsoft.com/office/drawing/2014/main" val="10002"/>
                  </a:ext>
                </a:extLst>
              </a:tr>
            </a:tbl>
          </a:graphicData>
        </a:graphic>
      </p:graphicFrame>
      <p:sp>
        <p:nvSpPr>
          <p:cNvPr id="4" name="Footer Placeholder 2">
            <a:extLst>
              <a:ext uri="{FF2B5EF4-FFF2-40B4-BE49-F238E27FC236}">
                <a16:creationId xmlns:a16="http://schemas.microsoft.com/office/drawing/2014/main" id="{C801803C-8C88-A1A4-E715-E82FA13E87D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720294540"/>
      </p:ext>
    </p:extLst>
  </p:cSld>
  <p:clrMapOvr>
    <a:masterClrMapping/>
  </p:clrMapOvr>
  <p:transition>
    <p:sndAc>
      <p:stSnd>
        <p:snd r:embed="rId3" name="click.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388"/>
            <a:ext cx="8229600" cy="863600"/>
          </a:xfrm>
        </p:spPr>
        <p:txBody>
          <a:bodyPr vert="horz" wrap="square" lIns="91440" tIns="45720" rIns="91440" bIns="45720" numCol="1" rtlCol="1" anchor="ctr" anchorCtr="0" compatLnSpc="1">
            <a:prstTxWarp prst="textNoShape">
              <a:avLst/>
            </a:prstTxWarp>
            <a:normAutofit/>
          </a:bodyPr>
          <a:lstStyle/>
          <a:p>
            <a:pPr rtl="1">
              <a:lnSpc>
                <a:spcPct val="90000"/>
              </a:lnSpc>
            </a:pPr>
            <a:r>
              <a:rPr lang="ar" sz="3000" dirty="0">
                <a:latin typeface="Sakkal Majalla" panose="02000000000000000000" pitchFamily="2" charset="-78"/>
                <a:cs typeface="Sakkal Majalla" panose="02000000000000000000" pitchFamily="2" charset="-78"/>
              </a:rPr>
              <a:t>العوامل التي يجب مراعاتها عند الحصول على تمويل الأعمال الخارجية</a:t>
            </a:r>
          </a:p>
        </p:txBody>
      </p:sp>
      <p:sp>
        <p:nvSpPr>
          <p:cNvPr id="3" name="Subtitle 2"/>
          <p:cNvSpPr>
            <a:spLocks noGrp="1"/>
          </p:cNvSpPr>
          <p:nvPr>
            <p:ph sz="half" idx="1"/>
          </p:nvPr>
        </p:nvSpPr>
        <p:spPr>
          <a:xfrm>
            <a:off x="4659313" y="2291251"/>
            <a:ext cx="4027487" cy="4024100"/>
          </a:xfrm>
        </p:spPr>
        <p:txBody>
          <a:bodyPr vert="horz" wrap="square" lIns="91440" tIns="45720" rIns="91440" bIns="45720" numCol="1" rtlCol="1" anchor="t" anchorCtr="0" compatLnSpc="1">
            <a:prstTxWarp prst="textNoShape">
              <a:avLst/>
            </a:prstTxWarp>
            <a:normAutofit/>
          </a:bodyPr>
          <a:lstStyle/>
          <a:p>
            <a:pPr marL="342900" indent="-342900" rtl="1"/>
            <a:r>
              <a:rPr lang="ar" sz="2600" dirty="0">
                <a:latin typeface="Sakkal Majalla" panose="02000000000000000000" pitchFamily="2" charset="-78"/>
                <a:cs typeface="Sakkal Majalla" panose="02000000000000000000" pitchFamily="2" charset="-78"/>
              </a:rPr>
              <a:t>التأثير المحتمل في الربح (إيجابي أو سلبي)</a:t>
            </a:r>
          </a:p>
          <a:p>
            <a:pPr marL="342900" indent="-342900" rtl="1"/>
            <a:r>
              <a:rPr lang="ar" sz="2600" dirty="0">
                <a:latin typeface="Sakkal Majalla" panose="02000000000000000000" pitchFamily="2" charset="-78"/>
                <a:cs typeface="Sakkal Majalla" panose="02000000000000000000" pitchFamily="2" charset="-78"/>
              </a:rPr>
              <a:t>زيادة التكاليف (مدفوعات الفائدة)</a:t>
            </a:r>
          </a:p>
          <a:p>
            <a:pPr marL="342900" indent="-342900" rtl="1"/>
            <a:r>
              <a:rPr lang="ar" sz="2600" dirty="0">
                <a:latin typeface="Sakkal Majalla" panose="02000000000000000000" pitchFamily="2" charset="-78"/>
                <a:cs typeface="Sakkal Majalla" panose="02000000000000000000" pitchFamily="2" charset="-78"/>
              </a:rPr>
              <a:t>احتمال فقدان السيطرة</a:t>
            </a:r>
          </a:p>
          <a:p>
            <a:pPr marL="342900" lvl="0" indent="-342900" rtl="1">
              <a:defRPr/>
            </a:pPr>
            <a:r>
              <a:rPr lang="ar" sz="2600" dirty="0">
                <a:latin typeface="Sakkal Majalla" panose="02000000000000000000" pitchFamily="2" charset="-78"/>
                <a:cs typeface="Sakkal Majalla" panose="02000000000000000000" pitchFamily="2" charset="-78"/>
              </a:rPr>
              <a:t>ما إذا كانت الضمانات مطلوبة أم لا </a:t>
            </a:r>
          </a:p>
          <a:p>
            <a:pPr marL="342900" lvl="0" indent="-342900" rtl="1">
              <a:defRPr/>
            </a:pPr>
            <a:r>
              <a:rPr lang="ar" sz="2600" dirty="0">
                <a:latin typeface="Sakkal Majalla" panose="02000000000000000000" pitchFamily="2" charset="-78"/>
                <a:cs typeface="Sakkal Majalla" panose="02000000000000000000" pitchFamily="2" charset="-78"/>
              </a:rPr>
              <a:t>مستوى المخاطر</a:t>
            </a:r>
          </a:p>
          <a:p>
            <a:pPr rtl="1"/>
            <a:endParaRPr lang="en-GB" sz="2600" dirty="0">
              <a:latin typeface="Sakkal Majalla" panose="02000000000000000000" pitchFamily="2" charset="-78"/>
              <a:cs typeface="Sakkal Majalla" panose="02000000000000000000" pitchFamily="2" charset="-78"/>
            </a:endParaRPr>
          </a:p>
        </p:txBody>
      </p:sp>
      <p:sp>
        <p:nvSpPr>
          <p:cNvPr id="4" name="TextBox 3">
            <a:extLst>
              <a:ext uri="{FF2B5EF4-FFF2-40B4-BE49-F238E27FC236}">
                <a16:creationId xmlns:a16="http://schemas.microsoft.com/office/drawing/2014/main" id="{EA2674B3-D5C1-A7CA-9267-139A1D856917}"/>
              </a:ext>
            </a:extLst>
          </p:cNvPr>
          <p:cNvSpPr txBox="1"/>
          <p:nvPr/>
        </p:nvSpPr>
        <p:spPr bwMode="auto">
          <a:xfrm>
            <a:off x="369885" y="5863126"/>
            <a:ext cx="8229600" cy="661775"/>
          </a:xfrm>
          <a:prstGeom prst="rect">
            <a:avLst/>
          </a:prstGeom>
          <a:noFill/>
          <a:ln>
            <a:noFill/>
          </a:ln>
        </p:spPr>
        <p:txBody>
          <a:bodyPr vert="horz" wrap="square" lIns="91440" tIns="45720" rIns="91440" bIns="45720" numCol="1" rtlCol="1" anchor="t" anchorCtr="0" compatLnSpc="1">
            <a:prstTxWarp prst="textNoShape">
              <a:avLst/>
            </a:prstTxWarp>
            <a:noAutofit/>
          </a:bodyPr>
          <a:lstStyle/>
          <a:p>
            <a:pPr rtl="1">
              <a:spcBef>
                <a:spcPct val="20000"/>
              </a:spcBef>
            </a:pPr>
            <a:r>
              <a:rPr lang="ar" sz="2000" i="1" dirty="0">
                <a:latin typeface="Sakkal Majalla" panose="02000000000000000000" pitchFamily="2" charset="-78"/>
                <a:cs typeface="Sakkal Majalla" panose="02000000000000000000" pitchFamily="2" charset="-78"/>
              </a:rPr>
              <a:t>راجع أقسام كتاب الطالب 3.10 - 3.11 للحصول على تفاصيل بشأن مزايا كل نوع من أنواع تمويل الأعمال الخارجية وعيوبه</a:t>
            </a:r>
          </a:p>
        </p:txBody>
      </p:sp>
      <p:sp>
        <p:nvSpPr>
          <p:cNvPr id="5" name="Footer Placeholder 2">
            <a:extLst>
              <a:ext uri="{FF2B5EF4-FFF2-40B4-BE49-F238E27FC236}">
                <a16:creationId xmlns:a16="http://schemas.microsoft.com/office/drawing/2014/main" id="{0EB0D3BE-03C9-1476-C37C-745846D9309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189919180"/>
      </p:ext>
    </p:extLst>
  </p:cSld>
  <p:clrMapOvr>
    <a:masterClrMapping/>
  </p:clrMapOvr>
  <p:transition>
    <p:sndAc>
      <p:stSnd>
        <p:snd r:embed="rId3" name="click.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52736"/>
            <a:ext cx="7772400" cy="1152128"/>
          </a:xfrm>
        </p:spPr>
        <p:txBody>
          <a:bodyPr rtlCol="1"/>
          <a:lstStyle/>
          <a:p>
            <a:pPr rtl="1"/>
            <a:r>
              <a:rPr lang="ar" sz="4600" dirty="0">
                <a:latin typeface="Sakkal Majalla" panose="02000000000000000000" pitchFamily="2" charset="-78"/>
                <a:cs typeface="Sakkal Majalla" panose="02000000000000000000" pitchFamily="2" charset="-78"/>
              </a:rPr>
              <a:t>مصادر الإيرادات</a:t>
            </a:r>
          </a:p>
        </p:txBody>
      </p:sp>
      <p:sp>
        <p:nvSpPr>
          <p:cNvPr id="3" name="Subtitle 2"/>
          <p:cNvSpPr>
            <a:spLocks noGrp="1"/>
          </p:cNvSpPr>
          <p:nvPr>
            <p:ph type="subTitle" idx="1"/>
          </p:nvPr>
        </p:nvSpPr>
        <p:spPr>
          <a:xfrm>
            <a:off x="4283968" y="2204864"/>
            <a:ext cx="4174232" cy="2703562"/>
          </a:xfrm>
        </p:spPr>
        <p:txBody>
          <a:bodyPr rtlCol="1"/>
          <a:lstStyle/>
          <a:p>
            <a:pPr algn="r" rtl="1"/>
            <a:r>
              <a:rPr lang="ar" sz="2600" b="1" dirty="0">
                <a:latin typeface="Sakkal Majalla" panose="02000000000000000000" pitchFamily="2" charset="-78"/>
                <a:cs typeface="Sakkal Majalla" panose="02000000000000000000" pitchFamily="2" charset="-78"/>
              </a:rPr>
              <a:t>بيع السلع والخدمات</a:t>
            </a:r>
          </a:p>
          <a:p>
            <a:pPr algn="r" rtl="1"/>
            <a:r>
              <a:rPr lang="ar" sz="2600" b="1" dirty="0">
                <a:latin typeface="Sakkal Majalla" panose="02000000000000000000" pitchFamily="2" charset="-78"/>
                <a:cs typeface="Sakkal Majalla" panose="02000000000000000000" pitchFamily="2" charset="-78"/>
              </a:rPr>
              <a:t>المبيعات النقدية - </a:t>
            </a:r>
            <a:r>
              <a:rPr lang="ar" sz="2600" dirty="0">
                <a:latin typeface="Sakkal Majalla" panose="02000000000000000000" pitchFamily="2" charset="-78"/>
                <a:cs typeface="Sakkal Majalla" panose="02000000000000000000" pitchFamily="2" charset="-78"/>
              </a:rPr>
              <a:t>يُبادِل العملاء النقد مقابل السلع</a:t>
            </a:r>
          </a:p>
          <a:p>
            <a:pPr algn="r" rtl="1"/>
            <a:r>
              <a:rPr lang="ar" sz="2600" b="1" dirty="0">
                <a:latin typeface="Sakkal Majalla" panose="02000000000000000000" pitchFamily="2" charset="-78"/>
                <a:cs typeface="Sakkal Majalla" panose="02000000000000000000" pitchFamily="2" charset="-78"/>
              </a:rPr>
              <a:t>المبيعات الآجلة - </a:t>
            </a:r>
            <a:r>
              <a:rPr lang="ar" sz="2600" dirty="0">
                <a:latin typeface="Sakkal Majalla" panose="02000000000000000000" pitchFamily="2" charset="-78"/>
                <a:cs typeface="Sakkal Majalla" panose="02000000000000000000" pitchFamily="2" charset="-78"/>
              </a:rPr>
              <a:t>يتلقى العميل السلعة أو الخدمة ويدفع ثمنها في تاريخ لاحق متفق عليه</a:t>
            </a:r>
            <a:endParaRPr lang="en-GB" sz="2600" b="1" dirty="0">
              <a:latin typeface="Sakkal Majalla" panose="02000000000000000000" pitchFamily="2" charset="-78"/>
              <a:cs typeface="Sakkal Majalla" panose="02000000000000000000" pitchFamily="2" charset="-78"/>
            </a:endParaRPr>
          </a:p>
          <a:p>
            <a:pPr algn="r" rtl="1"/>
            <a:endParaRPr lang="en-GB" sz="2600" b="1" dirty="0">
              <a:latin typeface="Sakkal Majalla" panose="02000000000000000000" pitchFamily="2" charset="-78"/>
              <a:cs typeface="Sakkal Majalla" panose="02000000000000000000" pitchFamily="2" charset="-78"/>
            </a:endParaRPr>
          </a:p>
          <a:p>
            <a:pPr algn="r" rtl="1"/>
            <a:endParaRPr lang="en-GB" sz="2600" b="1" dirty="0">
              <a:latin typeface="Sakkal Majalla" panose="02000000000000000000" pitchFamily="2" charset="-78"/>
              <a:cs typeface="Sakkal Majalla" panose="02000000000000000000" pitchFamily="2" charset="-78"/>
            </a:endParaRPr>
          </a:p>
          <a:p>
            <a:pPr algn="r" rtl="1"/>
            <a:endParaRPr lang="en-GB" sz="2600" b="1" dirty="0">
              <a:latin typeface="Sakkal Majalla" panose="02000000000000000000" pitchFamily="2" charset="-78"/>
              <a:cs typeface="Sakkal Majalla" panose="02000000000000000000" pitchFamily="2" charset="-78"/>
            </a:endParaRPr>
          </a:p>
          <a:p>
            <a:pPr algn="r" rtl="1"/>
            <a:endParaRPr lang="en-GB" sz="2600" b="1" dirty="0">
              <a:latin typeface="Sakkal Majalla" panose="02000000000000000000" pitchFamily="2" charset="-78"/>
              <a:cs typeface="Sakkal Majalla" panose="02000000000000000000" pitchFamily="2" charset="-78"/>
            </a:endParaRPr>
          </a:p>
          <a:p>
            <a:pPr algn="r" rtl="1"/>
            <a:endParaRPr lang="en-GB" sz="2600" b="1" dirty="0">
              <a:latin typeface="Sakkal Majalla" panose="02000000000000000000" pitchFamily="2" charset="-78"/>
              <a:cs typeface="Sakkal Majalla" panose="02000000000000000000" pitchFamily="2" charset="-78"/>
            </a:endParaRPr>
          </a:p>
          <a:p>
            <a:pPr algn="r" rtl="1"/>
            <a:endParaRPr lang="en-GB" sz="2600" b="1" dirty="0">
              <a:latin typeface="Sakkal Majalla" panose="02000000000000000000" pitchFamily="2" charset="-78"/>
              <a:cs typeface="Sakkal Majalla" panose="02000000000000000000" pitchFamily="2" charset="-78"/>
            </a:endParaRPr>
          </a:p>
          <a:p>
            <a:pPr algn="r" rtl="1"/>
            <a:endParaRPr lang="en-GB" sz="2600" b="1" dirty="0">
              <a:latin typeface="Sakkal Majalla" panose="02000000000000000000" pitchFamily="2" charset="-78"/>
              <a:cs typeface="Sakkal Majalla" panose="02000000000000000000" pitchFamily="2" charset="-78"/>
            </a:endParaRPr>
          </a:p>
          <a:p>
            <a:pPr algn="r" rtl="1"/>
            <a:endParaRPr lang="en-GB" sz="2600" b="1" dirty="0">
              <a:latin typeface="Sakkal Majalla" panose="02000000000000000000" pitchFamily="2" charset="-78"/>
              <a:cs typeface="Sakkal Majalla" panose="02000000000000000000" pitchFamily="2" charset="-78"/>
            </a:endParaRPr>
          </a:p>
        </p:txBody>
      </p:sp>
      <p:sp>
        <p:nvSpPr>
          <p:cNvPr id="7" name="TextBox 6">
            <a:extLst>
              <a:ext uri="{FF2B5EF4-FFF2-40B4-BE49-F238E27FC236}">
                <a16:creationId xmlns:a16="http://schemas.microsoft.com/office/drawing/2014/main" id="{834E9FC6-78D3-959B-13FF-0ED9C0574B21}"/>
              </a:ext>
            </a:extLst>
          </p:cNvPr>
          <p:cNvSpPr txBox="1"/>
          <p:nvPr/>
        </p:nvSpPr>
        <p:spPr>
          <a:xfrm>
            <a:off x="200026" y="2204864"/>
            <a:ext cx="3871267" cy="3477875"/>
          </a:xfrm>
          <a:prstGeom prst="rect">
            <a:avLst/>
          </a:prstGeom>
          <a:noFill/>
        </p:spPr>
        <p:txBody>
          <a:bodyPr wrap="square" rtlCol="1">
            <a:spAutoFit/>
          </a:bodyPr>
          <a:lstStyle/>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اسأل المتعلم عن مزايا أعمال تقديم الائتمان للعميل وعيوبها.</a:t>
            </a:r>
          </a:p>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تشمل المزايا: </a:t>
            </a:r>
          </a:p>
          <a:p>
            <a:pPr marL="742950" lvl="1"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إمكانية زيادة المبيعات</a:t>
            </a:r>
          </a:p>
          <a:p>
            <a:pPr marL="742950" lvl="1"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قد يكون من الممكن تحصيل المزيد مقابل المنتج</a:t>
            </a:r>
          </a:p>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تشمل العيوب:</a:t>
            </a:r>
          </a:p>
          <a:p>
            <a:pPr marL="742950" lvl="1"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التكاليف المتكبدة قبل استلام الدفعة في وقتٍ ما في المستقبل (المخاطر)</a:t>
            </a:r>
          </a:p>
          <a:p>
            <a:pPr marL="742950" lvl="1"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قد يتخلف العميل عن الدفع (المخاطر)</a:t>
            </a:r>
          </a:p>
          <a:p>
            <a:pPr rtl="1"/>
            <a:endParaRPr lang="en-GB" sz="2000" dirty="0">
              <a:latin typeface="Sakkal Majalla" panose="02000000000000000000" pitchFamily="2" charset="-78"/>
              <a:cs typeface="Sakkal Majalla" panose="02000000000000000000" pitchFamily="2" charset="-78"/>
            </a:endParaRPr>
          </a:p>
        </p:txBody>
      </p:sp>
      <p:pic>
        <p:nvPicPr>
          <p:cNvPr id="4" name="Picture 3" descr="A computer with a magnifying glass&#10;&#10;Description automatically generated">
            <a:extLst>
              <a:ext uri="{FF2B5EF4-FFF2-40B4-BE49-F238E27FC236}">
                <a16:creationId xmlns:a16="http://schemas.microsoft.com/office/drawing/2014/main" id="{B93B55BE-F147-8E96-95FF-F4211A38B799}"/>
              </a:ext>
            </a:extLst>
          </p:cNvPr>
          <p:cNvPicPr>
            <a:picLocks noChangeAspect="1"/>
          </p:cNvPicPr>
          <p:nvPr/>
        </p:nvPicPr>
        <p:blipFill>
          <a:blip r:embed="rId4"/>
          <a:stretch>
            <a:fillRect/>
          </a:stretch>
        </p:blipFill>
        <p:spPr>
          <a:xfrm>
            <a:off x="5346195" y="5070229"/>
            <a:ext cx="1842510" cy="1381952"/>
          </a:xfrm>
          <a:prstGeom prst="rect">
            <a:avLst/>
          </a:prstGeom>
        </p:spPr>
      </p:pic>
      <p:sp>
        <p:nvSpPr>
          <p:cNvPr id="5" name="Footer Placeholder 2">
            <a:extLst>
              <a:ext uri="{FF2B5EF4-FFF2-40B4-BE49-F238E27FC236}">
                <a16:creationId xmlns:a16="http://schemas.microsoft.com/office/drawing/2014/main" id="{6EB390B7-2D7C-151E-D555-164A793080A8}"/>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572019377"/>
      </p:ext>
    </p:extLst>
  </p:cSld>
  <p:clrMapOvr>
    <a:masterClrMapping/>
  </p:clrMapOvr>
  <p:transition>
    <p:sndAc>
      <p:stSnd>
        <p:snd r:embed="rId3" name="click.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4600" dirty="0">
                <a:latin typeface="Sakkal Majalla" panose="02000000000000000000" pitchFamily="2" charset="-78"/>
                <a:cs typeface="Sakkal Majalla" panose="02000000000000000000" pitchFamily="2" charset="-78"/>
              </a:rPr>
              <a:t>الدخل التكميلي للأعمال</a:t>
            </a:r>
          </a:p>
        </p:txBody>
      </p:sp>
      <p:sp>
        <p:nvSpPr>
          <p:cNvPr id="3" name="Subtitle 2"/>
          <p:cNvSpPr>
            <a:spLocks noGrp="1"/>
          </p:cNvSpPr>
          <p:nvPr>
            <p:ph sz="half" idx="1"/>
          </p:nvPr>
        </p:nvSpPr>
        <p:spPr>
          <a:xfrm>
            <a:off x="4648199" y="2196001"/>
            <a:ext cx="4027487" cy="4024100"/>
          </a:xfrm>
        </p:spPr>
        <p:txBody>
          <a:bodyPr wrap="square" rtlCol="1" anchor="t">
            <a:normAutofit/>
          </a:bodyPr>
          <a:lstStyle/>
          <a:p>
            <a:pPr marL="342900" indent="-342900" rtl="1">
              <a:lnSpc>
                <a:spcPct val="90000"/>
              </a:lnSpc>
              <a:buFont typeface="Arial" panose="020B0604020202020204" pitchFamily="34" charset="0"/>
              <a:buChar char="•"/>
            </a:pPr>
            <a:r>
              <a:rPr lang="ar" sz="2200" dirty="0">
                <a:latin typeface="Sakkal Majalla" panose="02000000000000000000" pitchFamily="2" charset="-78"/>
                <a:cs typeface="Sakkal Majalla" panose="02000000000000000000" pitchFamily="2" charset="-78"/>
              </a:rPr>
              <a:t>التأجير - تأجير المباني التجارية</a:t>
            </a:r>
          </a:p>
          <a:p>
            <a:pPr marL="342900" indent="-342900" rtl="1">
              <a:lnSpc>
                <a:spcPct val="90000"/>
              </a:lnSpc>
              <a:buFont typeface="Arial" panose="020B0604020202020204" pitchFamily="34" charset="0"/>
              <a:buChar char="•"/>
            </a:pPr>
            <a:r>
              <a:rPr lang="ar" sz="2200" dirty="0">
                <a:latin typeface="Sakkal Majalla" panose="02000000000000000000" pitchFamily="2" charset="-78"/>
                <a:cs typeface="Sakkal Majalla" panose="02000000000000000000" pitchFamily="2" charset="-78"/>
              </a:rPr>
              <a:t>العمولة - كسب الدخل من المبيعات الإضافية</a:t>
            </a:r>
          </a:p>
          <a:p>
            <a:pPr marL="342900" indent="-342900" rtl="1">
              <a:lnSpc>
                <a:spcPct val="90000"/>
              </a:lnSpc>
              <a:buFont typeface="Arial" panose="020B0604020202020204" pitchFamily="34" charset="0"/>
              <a:buChar char="•"/>
            </a:pPr>
            <a:r>
              <a:rPr lang="ar" sz="2200" dirty="0">
                <a:latin typeface="Sakkal Majalla" panose="02000000000000000000" pitchFamily="2" charset="-78"/>
                <a:cs typeface="Sakkal Majalla" panose="02000000000000000000" pitchFamily="2" charset="-78"/>
              </a:rPr>
              <a:t>الفائدة - على المبيعات الآجلة</a:t>
            </a:r>
          </a:p>
          <a:p>
            <a:pPr marL="342900" indent="-342900" rtl="1">
              <a:lnSpc>
                <a:spcPct val="90000"/>
              </a:lnSpc>
              <a:buFont typeface="Arial" panose="020B0604020202020204" pitchFamily="34" charset="0"/>
              <a:buChar char="•"/>
            </a:pPr>
            <a:r>
              <a:rPr lang="ar" sz="2200" dirty="0">
                <a:latin typeface="Sakkal Majalla" panose="02000000000000000000" pitchFamily="2" charset="-78"/>
                <a:cs typeface="Sakkal Majalla" panose="02000000000000000000" pitchFamily="2" charset="-78"/>
              </a:rPr>
              <a:t>الخصومات - دفع أقل مقابل عمليات الشراء بالجملة للمستلزمات</a:t>
            </a:r>
          </a:p>
          <a:p>
            <a:pPr rtl="1">
              <a:lnSpc>
                <a:spcPct val="90000"/>
              </a:lnSpc>
            </a:pPr>
            <a:r>
              <a:rPr lang="ar" sz="2200" dirty="0">
                <a:latin typeface="Sakkal Majalla" panose="02000000000000000000" pitchFamily="2" charset="-78"/>
                <a:cs typeface="Sakkal Majalla" panose="02000000000000000000" pitchFamily="2" charset="-78"/>
              </a:rPr>
              <a:t>يجب أن تضمن الشركة أنها تستغل جميع الفرص للحصول على دخل إضافي، سواء بشكلٍ مباشر أو غير مباشر من أنشطتها.</a:t>
            </a:r>
          </a:p>
          <a:p>
            <a:pPr rtl="1">
              <a:lnSpc>
                <a:spcPct val="90000"/>
              </a:lnSpc>
            </a:pPr>
            <a:endParaRPr lang="en-GB" sz="2200" dirty="0">
              <a:latin typeface="Sakkal Majalla" panose="02000000000000000000" pitchFamily="2" charset="-78"/>
              <a:cs typeface="Sakkal Majalla" panose="02000000000000000000" pitchFamily="2" charset="-78"/>
            </a:endParaRPr>
          </a:p>
          <a:p>
            <a:pPr marL="342900" indent="-342900" rtl="1">
              <a:lnSpc>
                <a:spcPct val="90000"/>
              </a:lnSpc>
              <a:buFont typeface="Arial" panose="020B0604020202020204" pitchFamily="34" charset="0"/>
              <a:buChar char="•"/>
            </a:pPr>
            <a:endParaRPr lang="en-GB" sz="22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E091610C-2D9B-61BA-98C4-9275F526889D}"/>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lnSpc>
                <a:spcPct val="90000"/>
              </a:lnSpc>
              <a:spcBef>
                <a:spcPct val="20000"/>
              </a:spcBef>
            </a:pPr>
            <a:r>
              <a:rPr lang="ar" sz="1900" dirty="0">
                <a:latin typeface="Sakkal Majalla" panose="02000000000000000000" pitchFamily="2" charset="-78"/>
                <a:cs typeface="Sakkal Majalla" panose="02000000000000000000" pitchFamily="2" charset="-78"/>
              </a:rPr>
              <a:t>على سبيل المثال:</a:t>
            </a:r>
          </a:p>
          <a:p>
            <a:pPr marL="342900" indent="-342900" rtl="1">
              <a:lnSpc>
                <a:spcPct val="90000"/>
              </a:lnSpc>
              <a:spcBef>
                <a:spcPct val="20000"/>
              </a:spcBef>
              <a:buFont typeface="Wingdings" pitchFamily="2" charset="2"/>
              <a:buChar char="§"/>
            </a:pPr>
            <a:r>
              <a:rPr lang="ar" sz="1900" dirty="0">
                <a:latin typeface="Sakkal Majalla" panose="02000000000000000000" pitchFamily="2" charset="-78"/>
                <a:cs typeface="Sakkal Majalla" panose="02000000000000000000" pitchFamily="2" charset="-78"/>
              </a:rPr>
              <a:t>يمكن تأجير المباني التجارية غير المستخدمة أو غير المستغلة (التأثير المباشر في الدخل)</a:t>
            </a:r>
          </a:p>
          <a:p>
            <a:pPr marL="342900" indent="-342900" rtl="1">
              <a:lnSpc>
                <a:spcPct val="90000"/>
              </a:lnSpc>
              <a:spcBef>
                <a:spcPct val="20000"/>
              </a:spcBef>
              <a:buFont typeface="Wingdings" pitchFamily="2" charset="2"/>
              <a:buChar char="§"/>
            </a:pPr>
            <a:r>
              <a:rPr lang="ar" sz="1900" dirty="0">
                <a:latin typeface="Sakkal Majalla" panose="02000000000000000000" pitchFamily="2" charset="-78"/>
                <a:cs typeface="Sakkal Majalla" panose="02000000000000000000" pitchFamily="2" charset="-78"/>
              </a:rPr>
              <a:t>يمكن فرض الفائدة على المبيعات الآجلة (التأثير المباشر في الدخل)</a:t>
            </a:r>
          </a:p>
          <a:p>
            <a:pPr marL="342900" indent="-342900" rtl="1">
              <a:lnSpc>
                <a:spcPct val="90000"/>
              </a:lnSpc>
              <a:spcBef>
                <a:spcPct val="20000"/>
              </a:spcBef>
              <a:buFont typeface="Wingdings" pitchFamily="2" charset="2"/>
              <a:buChar char="§"/>
            </a:pPr>
            <a:r>
              <a:rPr lang="ar" sz="1900" dirty="0">
                <a:latin typeface="Sakkal Majalla" panose="02000000000000000000" pitchFamily="2" charset="-78"/>
                <a:cs typeface="Sakkal Majalla" panose="02000000000000000000" pitchFamily="2" charset="-78"/>
              </a:rPr>
              <a:t>إذا كانت الشركة تبيع سلعًا نيابةً عن شركة أخرى، فقد تتمكن من تحقيق إيرادات إضافية إذا كانت تبيع أكثر من مبلغ معين (التأثير المباشر في الدخل)</a:t>
            </a:r>
          </a:p>
          <a:p>
            <a:pPr marL="342900" indent="-342900" rtl="1">
              <a:lnSpc>
                <a:spcPct val="90000"/>
              </a:lnSpc>
              <a:spcBef>
                <a:spcPct val="20000"/>
              </a:spcBef>
              <a:buFont typeface="Wingdings" pitchFamily="2" charset="2"/>
              <a:buChar char="§"/>
            </a:pPr>
            <a:r>
              <a:rPr lang="ar" sz="1900" dirty="0">
                <a:latin typeface="Sakkal Majalla" panose="02000000000000000000" pitchFamily="2" charset="-78"/>
                <a:cs typeface="Sakkal Majalla" panose="02000000000000000000" pitchFamily="2" charset="-78"/>
              </a:rPr>
              <a:t>تعني الخصومات على المشتريات بالجملة أن تكاليف الإنتاج ستكون أقل بينما يظل سعر البيع كما هو (تأثير غير مباشر في الدخل) </a:t>
            </a:r>
          </a:p>
        </p:txBody>
      </p:sp>
      <p:sp>
        <p:nvSpPr>
          <p:cNvPr id="4" name="Footer Placeholder 2">
            <a:extLst>
              <a:ext uri="{FF2B5EF4-FFF2-40B4-BE49-F238E27FC236}">
                <a16:creationId xmlns:a16="http://schemas.microsoft.com/office/drawing/2014/main" id="{DBA37275-5D87-D109-5359-0B33C7F18B34}"/>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870330969"/>
      </p:ext>
    </p:extLst>
  </p:cSld>
  <p:clrMapOvr>
    <a:masterClrMapping/>
  </p:clrMapOvr>
  <p:transition>
    <p:sndAc>
      <p:stSnd>
        <p:snd r:embed="rId3" name="click.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أنواع المؤسسات التجارية</a:t>
            </a:r>
          </a:p>
        </p:txBody>
      </p:sp>
      <p:graphicFrame>
        <p:nvGraphicFramePr>
          <p:cNvPr id="6" name="Table Placeholder 5"/>
          <p:cNvGraphicFramePr>
            <a:graphicFrameLocks noGrp="1"/>
          </p:cNvGraphicFramePr>
          <p:nvPr>
            <p:ph type="tbl" idx="1"/>
            <p:extLst>
              <p:ext uri="{D42A27DB-BD31-4B8C-83A1-F6EECF244321}">
                <p14:modId xmlns:p14="http://schemas.microsoft.com/office/powerpoint/2010/main" val="1658625197"/>
              </p:ext>
            </p:extLst>
          </p:nvPr>
        </p:nvGraphicFramePr>
        <p:xfrm>
          <a:off x="457199" y="2195511"/>
          <a:ext cx="8207376" cy="3955962"/>
        </p:xfrm>
        <a:graphic>
          <a:graphicData uri="http://schemas.openxmlformats.org/drawingml/2006/table">
            <a:tbl>
              <a:tblPr rtl="1" firstRow="1" bandRow="1">
                <a:tableStyleId>{5C22544A-7EE6-4342-B048-85BDC9FD1C3A}</a:tableStyleId>
              </a:tblPr>
              <a:tblGrid>
                <a:gridCol w="2508399">
                  <a:extLst>
                    <a:ext uri="{9D8B030D-6E8A-4147-A177-3AD203B41FA5}">
                      <a16:colId xmlns:a16="http://schemas.microsoft.com/office/drawing/2014/main" val="20000"/>
                    </a:ext>
                  </a:extLst>
                </a:gridCol>
                <a:gridCol w="5698977">
                  <a:extLst>
                    <a:ext uri="{9D8B030D-6E8A-4147-A177-3AD203B41FA5}">
                      <a16:colId xmlns:a16="http://schemas.microsoft.com/office/drawing/2014/main" val="20001"/>
                    </a:ext>
                  </a:extLst>
                </a:gridCol>
              </a:tblGrid>
              <a:tr h="938442">
                <a:tc>
                  <a:txBody>
                    <a:bodyPr/>
                    <a:lstStyle/>
                    <a:p>
                      <a:pPr rtl="1"/>
                      <a:r>
                        <a:rPr lang="ar" sz="2000">
                          <a:solidFill>
                            <a:schemeClr val="tx1"/>
                          </a:solidFill>
                          <a:latin typeface="Sakkal Majalla" panose="02000000000000000000" pitchFamily="2" charset="-78"/>
                          <a:cs typeface="Sakkal Majalla" panose="02000000000000000000" pitchFamily="2" charset="-78"/>
                        </a:rPr>
                        <a:t>نوع الشركة</a:t>
                      </a:r>
                    </a:p>
                  </a:txBody>
                  <a:tcPr/>
                </a:tc>
                <a:tc>
                  <a:txBody>
                    <a:bodyPr/>
                    <a:lstStyle/>
                    <a:p>
                      <a:pPr rtl="1"/>
                      <a:r>
                        <a:rPr lang="ar" sz="2000" dirty="0">
                          <a:solidFill>
                            <a:schemeClr val="tx1"/>
                          </a:solidFill>
                          <a:latin typeface="Sakkal Majalla" panose="02000000000000000000" pitchFamily="2" charset="-78"/>
                          <a:cs typeface="Sakkal Majalla" panose="02000000000000000000" pitchFamily="2" charset="-78"/>
                        </a:rPr>
                        <a:t>الخصائص</a:t>
                      </a:r>
                    </a:p>
                  </a:txBody>
                  <a:tcPr/>
                </a:tc>
                <a:extLst>
                  <a:ext uri="{0D108BD9-81ED-4DB2-BD59-A6C34878D82A}">
                    <a16:rowId xmlns:a16="http://schemas.microsoft.com/office/drawing/2014/main" val="10000"/>
                  </a:ext>
                </a:extLst>
              </a:tr>
              <a:tr h="938442">
                <a:tc>
                  <a:txBody>
                    <a:bodyPr/>
                    <a:lstStyle/>
                    <a:p>
                      <a:pPr rtl="1"/>
                      <a:r>
                        <a:rPr lang="ar" sz="2000" dirty="0">
                          <a:latin typeface="Sakkal Majalla" panose="02000000000000000000" pitchFamily="2" charset="-78"/>
                          <a:cs typeface="Sakkal Majalla" panose="02000000000000000000" pitchFamily="2" charset="-78"/>
                        </a:rPr>
                        <a:t>شركة الشخص الواحد</a:t>
                      </a:r>
                    </a:p>
                  </a:txBody>
                  <a:tcPr/>
                </a:tc>
                <a:tc>
                  <a:txBody>
                    <a:bodyPr/>
                    <a:lstStyle/>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مملوكة لشخص واحد يوفر رأس المال</a:t>
                      </a:r>
                    </a:p>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الأرباح/الخسائر التي تكبدتها شركة الشخص الواحد</a:t>
                      </a:r>
                    </a:p>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المسؤولية غير المحدودة</a:t>
                      </a:r>
                      <a:endParaRPr lang="en-GB" sz="2000" dirty="0">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1"/>
                  </a:ext>
                </a:extLst>
              </a:tr>
              <a:tr h="938442">
                <a:tc>
                  <a:txBody>
                    <a:bodyPr/>
                    <a:lstStyle/>
                    <a:p>
                      <a:pPr rtl="1"/>
                      <a:r>
                        <a:rPr lang="ar" sz="2000">
                          <a:latin typeface="Sakkal Majalla" panose="02000000000000000000" pitchFamily="2" charset="-78"/>
                          <a:cs typeface="Sakkal Majalla" panose="02000000000000000000" pitchFamily="2" charset="-78"/>
                        </a:rPr>
                        <a:t>شراكة/شركة تضامن</a:t>
                      </a:r>
                    </a:p>
                  </a:txBody>
                  <a:tcPr/>
                </a:tc>
                <a:tc>
                  <a:txBody>
                    <a:bodyPr/>
                    <a:lstStyle/>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يملكها شخصان أو أكثر يقدمون رأس المال</a:t>
                      </a:r>
                    </a:p>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الأرباح والخسائر المشتركة بين الشركاء</a:t>
                      </a:r>
                    </a:p>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مسؤولية غير محدودة (مع استثناءات معينة)</a:t>
                      </a:r>
                      <a:endParaRPr lang="en-GB" sz="2000" dirty="0">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2"/>
                  </a:ext>
                </a:extLst>
              </a:tr>
              <a:tr h="938442">
                <a:tc>
                  <a:txBody>
                    <a:bodyPr/>
                    <a:lstStyle/>
                    <a:p>
                      <a:pPr rtl="1"/>
                      <a:r>
                        <a:rPr lang="ar" sz="2000">
                          <a:latin typeface="Sakkal Majalla" panose="02000000000000000000" pitchFamily="2" charset="-78"/>
                          <a:cs typeface="Sakkal Majalla" panose="02000000000000000000" pitchFamily="2" charset="-78"/>
                        </a:rPr>
                        <a:t>الشركة ذات المسؤولية المحدودة</a:t>
                      </a:r>
                    </a:p>
                  </a:txBody>
                  <a:tcPr/>
                </a:tc>
                <a:tc>
                  <a:txBody>
                    <a:bodyPr/>
                    <a:lstStyle/>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يملكها المساهمون</a:t>
                      </a:r>
                    </a:p>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الشركات المحدودة الخاصة والعامة</a:t>
                      </a:r>
                    </a:p>
                    <a:p>
                      <a:pPr marL="285750" indent="-285750" rtl="1">
                        <a:buFont typeface="Arial" panose="020B0604020202020204" pitchFamily="34" charset="0"/>
                        <a:buChar char="•"/>
                      </a:pPr>
                      <a:r>
                        <a:rPr lang="ar" sz="2000" dirty="0">
                          <a:latin typeface="Sakkal Majalla" panose="02000000000000000000" pitchFamily="2" charset="-78"/>
                          <a:cs typeface="Sakkal Majalla" panose="02000000000000000000" pitchFamily="2" charset="-78"/>
                        </a:rPr>
                        <a:t>يتمتع المالكون بمسؤولية محدودة</a:t>
                      </a:r>
                      <a:endParaRPr lang="en-GB" sz="2000" dirty="0">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3"/>
                  </a:ext>
                </a:extLst>
              </a:tr>
            </a:tbl>
          </a:graphicData>
        </a:graphic>
      </p:graphicFrame>
      <p:sp>
        <p:nvSpPr>
          <p:cNvPr id="3" name="Footer Placeholder 2">
            <a:extLst>
              <a:ext uri="{FF2B5EF4-FFF2-40B4-BE49-F238E27FC236}">
                <a16:creationId xmlns:a16="http://schemas.microsoft.com/office/drawing/2014/main" id="{4059C32E-5360-0789-58B5-C5D50CD1F5B2}"/>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572272697"/>
      </p:ext>
    </p:extLst>
  </p:cSld>
  <p:clrMapOvr>
    <a:masterClrMapping/>
  </p:clrMapOvr>
  <p:transition>
    <p:sndAc>
      <p:stSnd>
        <p:snd r:embed="rId3" name="click.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486" y="1195200"/>
            <a:ext cx="3008313"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نمو الأعمال</a:t>
            </a:r>
          </a:p>
        </p:txBody>
      </p:sp>
      <p:sp>
        <p:nvSpPr>
          <p:cNvPr id="5" name="TextBox 4">
            <a:extLst>
              <a:ext uri="{FF2B5EF4-FFF2-40B4-BE49-F238E27FC236}">
                <a16:creationId xmlns:a16="http://schemas.microsoft.com/office/drawing/2014/main" id="{68E7E0EB-6182-3570-8564-99B537816973}"/>
              </a:ext>
            </a:extLst>
          </p:cNvPr>
          <p:cNvSpPr txBox="1"/>
          <p:nvPr/>
        </p:nvSpPr>
        <p:spPr bwMode="auto">
          <a:xfrm>
            <a:off x="5678486" y="2132857"/>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1600" dirty="0">
                <a:latin typeface="Sakkal Majalla" panose="02000000000000000000" pitchFamily="2" charset="-78"/>
                <a:ea typeface="Arial" charset="0"/>
                <a:cs typeface="Sakkal Majalla" panose="02000000000000000000" pitchFamily="2" charset="-78"/>
              </a:rPr>
              <a:t>يعتمد نمو الأعمال على عدد من العوامل بما في ذلك:</a:t>
            </a:r>
          </a:p>
          <a:p>
            <a:pPr rtl="1">
              <a:spcBef>
                <a:spcPct val="20000"/>
              </a:spcBef>
            </a:pPr>
            <a:r>
              <a:rPr lang="ar" sz="1600" dirty="0">
                <a:latin typeface="Sakkal Majalla" panose="02000000000000000000" pitchFamily="2" charset="-78"/>
                <a:ea typeface="Arial" charset="0"/>
                <a:cs typeface="Sakkal Majalla" panose="02000000000000000000" pitchFamily="2" charset="-78"/>
              </a:rPr>
              <a:t>توافر تمويل الأعمال أو عدم توافره</a:t>
            </a:r>
          </a:p>
          <a:p>
            <a:pPr rtl="1">
              <a:spcBef>
                <a:spcPct val="20000"/>
              </a:spcBef>
            </a:pPr>
            <a:r>
              <a:rPr lang="ar" sz="1600" dirty="0">
                <a:latin typeface="Sakkal Majalla" panose="02000000000000000000" pitchFamily="2" charset="-78"/>
                <a:ea typeface="Arial" charset="0"/>
                <a:cs typeface="Sakkal Majalla" panose="02000000000000000000" pitchFamily="2" charset="-78"/>
              </a:rPr>
              <a:t>حجم السوق</a:t>
            </a:r>
          </a:p>
          <a:p>
            <a:pPr rtl="1">
              <a:spcBef>
                <a:spcPct val="20000"/>
              </a:spcBef>
            </a:pPr>
            <a:r>
              <a:rPr lang="ar" sz="1600" dirty="0">
                <a:latin typeface="Sakkal Majalla" panose="02000000000000000000" pitchFamily="2" charset="-78"/>
                <a:ea typeface="Arial" charset="0"/>
                <a:cs typeface="Sakkal Majalla" panose="02000000000000000000" pitchFamily="2" charset="-78"/>
              </a:rPr>
              <a:t>موقف المالك تجاه مخاطر الأعمال</a:t>
            </a:r>
          </a:p>
          <a:p>
            <a:pPr rtl="1">
              <a:spcBef>
                <a:spcPct val="20000"/>
              </a:spcBef>
            </a:pPr>
            <a:r>
              <a:rPr lang="ar" sz="1600" dirty="0">
                <a:latin typeface="Sakkal Majalla" panose="02000000000000000000" pitchFamily="2" charset="-78"/>
                <a:ea typeface="Arial" charset="0"/>
                <a:cs typeface="Sakkal Majalla" panose="02000000000000000000" pitchFamily="2" charset="-78"/>
              </a:rPr>
              <a:t>موقف المالك من احتمال فقدان السيطرة على اتجاه الأعمال وأهدافها (راجع الشريحة الآتية)</a:t>
            </a:r>
          </a:p>
          <a:p>
            <a:pPr rtl="1">
              <a:spcBef>
                <a:spcPct val="20000"/>
              </a:spcBef>
            </a:pPr>
            <a:endParaRPr lang="en-US" sz="1600" dirty="0">
              <a:latin typeface="Sakkal Majalla" panose="02000000000000000000" pitchFamily="2" charset="-78"/>
              <a:ea typeface="Arial" charset="0"/>
              <a:cs typeface="Sakkal Majalla" panose="02000000000000000000" pitchFamily="2" charset="-78"/>
            </a:endParaRPr>
          </a:p>
          <a:p>
            <a:pPr rtl="1">
              <a:spcBef>
                <a:spcPct val="20000"/>
              </a:spcBef>
            </a:pPr>
            <a:r>
              <a:rPr lang="ar" sz="1600" i="1" dirty="0">
                <a:latin typeface="Sakkal Majalla" panose="02000000000000000000" pitchFamily="2" charset="-78"/>
                <a:ea typeface="Arial" charset="0"/>
                <a:cs typeface="Sakkal Majalla" panose="02000000000000000000" pitchFamily="2" charset="-78"/>
              </a:rPr>
              <a:t>راجع الوحدة 3 - تمويل الأعمال - الجزء 3.25 الذي يغطي أهدافًا مثل التوسع وتطوير المنتجات وتطوير السوق</a:t>
            </a:r>
          </a:p>
        </p:txBody>
      </p:sp>
      <p:graphicFrame>
        <p:nvGraphicFramePr>
          <p:cNvPr id="4" name="Diagram 3"/>
          <p:cNvGraphicFramePr/>
          <p:nvPr>
            <p:extLst>
              <p:ext uri="{D42A27DB-BD31-4B8C-83A1-F6EECF244321}">
                <p14:modId xmlns:p14="http://schemas.microsoft.com/office/powerpoint/2010/main" val="1165145541"/>
              </p:ext>
            </p:extLst>
          </p:nvPr>
        </p:nvGraphicFramePr>
        <p:xfrm>
          <a:off x="371474" y="1461901"/>
          <a:ext cx="5111751" cy="47853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E58E7D99-6ACA-CE04-0565-C617B27A8B9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865793134"/>
      </p:ext>
    </p:extLst>
  </p:cSld>
  <p:clrMapOvr>
    <a:masterClrMapping/>
  </p:clrMapOvr>
  <p:transition>
    <p:sndAc>
      <p:stSnd>
        <p:snd r:embed="rId3" name="click.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a:extLst>
              <a:ext uri="{FF2B5EF4-FFF2-40B4-BE49-F238E27FC236}">
                <a16:creationId xmlns:a16="http://schemas.microsoft.com/office/drawing/2014/main" id="{CD9316BF-B3CE-8341-5A0A-249747D6C6E1}"/>
              </a:ext>
            </a:extLst>
          </p:cNvPr>
          <p:cNvSpPr>
            <a:spLocks noGrp="1" noChangeArrowheads="1"/>
          </p:cNvSpPr>
          <p:nvPr>
            <p:ph type="title"/>
          </p:nvPr>
        </p:nvSpPr>
        <p:spPr bwMode="auto">
          <a:xfrm>
            <a:off x="457200" y="1195388"/>
            <a:ext cx="822960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4600" dirty="0">
                <a:latin typeface="Sakkal Majalla" panose="02000000000000000000" pitchFamily="2" charset="-78"/>
                <a:cs typeface="Sakkal Majalla" panose="02000000000000000000" pitchFamily="2" charset="-78"/>
              </a:rPr>
              <a:t>نتاجات التعلم</a:t>
            </a:r>
            <a:endParaRPr lang="en-GB" altLang="en-US" sz="4600" dirty="0">
              <a:latin typeface="Sakkal Majalla" panose="02000000000000000000" pitchFamily="2" charset="-78"/>
              <a:cs typeface="Sakkal Majalla" panose="02000000000000000000" pitchFamily="2" charset="-78"/>
            </a:endParaRPr>
          </a:p>
        </p:txBody>
      </p:sp>
      <p:sp>
        <p:nvSpPr>
          <p:cNvPr id="32771" name="Content Placeholder 3">
            <a:extLst>
              <a:ext uri="{FF2B5EF4-FFF2-40B4-BE49-F238E27FC236}">
                <a16:creationId xmlns:a16="http://schemas.microsoft.com/office/drawing/2014/main" id="{44DFA49F-83B7-E61C-00EB-D6046D571A05}"/>
              </a:ext>
            </a:extLst>
          </p:cNvPr>
          <p:cNvSpPr>
            <a:spLocks noGrp="1" noChangeArrowheads="1"/>
          </p:cNvSpPr>
          <p:nvPr>
            <p:ph sz="half" idx="2"/>
          </p:nvPr>
        </p:nvSpPr>
        <p:spPr bwMode="auto">
          <a:xfrm>
            <a:off x="491061" y="2276872"/>
            <a:ext cx="7991475" cy="3609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404813" indent="-387350" defTabSz="431800" rtl="1">
              <a:buNone/>
            </a:pPr>
            <a:r>
              <a:rPr lang="ar" sz="2600" b="1" dirty="0">
                <a:latin typeface="Sakkal Majalla" panose="02000000000000000000" pitchFamily="2" charset="-78"/>
                <a:cs typeface="Sakkal Majalla" panose="02000000000000000000" pitchFamily="2" charset="-78"/>
              </a:rPr>
              <a:t>أ	</a:t>
            </a:r>
            <a:r>
              <a:rPr lang="ar" sz="2600" dirty="0">
                <a:latin typeface="Sakkal Majalla" panose="02000000000000000000" pitchFamily="2" charset="-78"/>
                <a:cs typeface="Sakkal Majalla" panose="02000000000000000000" pitchFamily="2" charset="-78"/>
              </a:rPr>
              <a:t>دراسة أنواع تمويل الأعمال المتاحة في مراحل مختلفة من نمو الشركة</a:t>
            </a:r>
            <a:endParaRPr lang="en-GB" altLang="en-US" sz="2600" dirty="0">
              <a:highlight>
                <a:srgbClr val="FFFF00"/>
              </a:highlight>
              <a:latin typeface="Sakkal Majalla" panose="02000000000000000000" pitchFamily="2" charset="-78"/>
              <a:cs typeface="Sakkal Majalla" panose="02000000000000000000" pitchFamily="2" charset="-78"/>
            </a:endParaRPr>
          </a:p>
          <a:p>
            <a:pPr marL="404813" indent="-404813" defTabSz="431800" rtl="1">
              <a:spcBef>
                <a:spcPts val="1200"/>
              </a:spcBef>
              <a:buNone/>
            </a:pPr>
            <a:r>
              <a:rPr lang="ar" sz="2600" b="1" dirty="0">
                <a:latin typeface="Sakkal Majalla" panose="02000000000000000000" pitchFamily="2" charset="-78"/>
                <a:cs typeface="Sakkal Majalla" panose="02000000000000000000" pitchFamily="2" charset="-78"/>
              </a:rPr>
              <a:t>ب	</a:t>
            </a:r>
            <a:r>
              <a:rPr lang="ar" sz="2600" dirty="0">
                <a:latin typeface="Sakkal Majalla" panose="02000000000000000000" pitchFamily="2" charset="-78"/>
                <a:cs typeface="Sakkal Majalla" panose="02000000000000000000" pitchFamily="2" charset="-78"/>
              </a:rPr>
              <a:t>فهم آلية استخدام أدوات التخطيط المالي لتحليل البيانات المالية وتقييم مخاطر الأعمال التجارية</a:t>
            </a:r>
            <a:endParaRPr lang="en-GB" altLang="en-US" sz="2600" dirty="0">
              <a:highlight>
                <a:srgbClr val="FFFF00"/>
              </a:highlight>
              <a:latin typeface="Sakkal Majalla" panose="02000000000000000000" pitchFamily="2" charset="-78"/>
              <a:cs typeface="Sakkal Majalla" panose="02000000000000000000" pitchFamily="2" charset="-78"/>
            </a:endParaRPr>
          </a:p>
          <a:p>
            <a:pPr marL="404813" indent="-404813" defTabSz="431800" rtl="1">
              <a:spcBef>
                <a:spcPts val="1200"/>
              </a:spcBef>
              <a:buNone/>
            </a:pPr>
            <a:r>
              <a:rPr lang="ar" sz="2600" b="1" dirty="0">
                <a:latin typeface="Sakkal Majalla" panose="02000000000000000000" pitchFamily="2" charset="-78"/>
                <a:cs typeface="Sakkal Majalla" panose="02000000000000000000" pitchFamily="2" charset="-78"/>
              </a:rPr>
              <a:t>ج	</a:t>
            </a:r>
            <a:r>
              <a:rPr lang="ar" sz="2600" dirty="0">
                <a:latin typeface="Sakkal Majalla" panose="02000000000000000000" pitchFamily="2" charset="-78"/>
                <a:cs typeface="Sakkal Majalla" panose="02000000000000000000" pitchFamily="2" charset="-78"/>
              </a:rPr>
              <a:t>فهم كيفية إعداد القوائم المالية لمنشأة فردية (شركة الشخص الواحد) واستخدامها لتحليل وتقييم أداء الشركة</a:t>
            </a:r>
            <a:endParaRPr lang="en-GB" altLang="en-US" sz="2600" b="1" dirty="0">
              <a:highlight>
                <a:srgbClr val="FFFF00"/>
              </a:highlight>
              <a:latin typeface="Sakkal Majalla" panose="02000000000000000000" pitchFamily="2" charset="-78"/>
              <a:cs typeface="Sakkal Majalla" panose="02000000000000000000" pitchFamily="2" charset="-78"/>
            </a:endParaRPr>
          </a:p>
          <a:p>
            <a:pPr marL="0" indent="0" defTabSz="431800" rtl="1">
              <a:spcBef>
                <a:spcPts val="1200"/>
              </a:spcBef>
              <a:buFont typeface="Wingdings" panose="05000000000000000000" pitchFamily="2" charset="2"/>
              <a:buNone/>
            </a:pPr>
            <a:endParaRPr lang="en-GB" altLang="en-US" sz="2600" b="1" dirty="0">
              <a:highlight>
                <a:srgbClr val="FFFF00"/>
              </a:highlight>
              <a:latin typeface="Sakkal Majalla" panose="02000000000000000000" pitchFamily="2" charset="-78"/>
              <a:cs typeface="Sakkal Majalla" panose="02000000000000000000" pitchFamily="2" charset="-78"/>
            </a:endParaRPr>
          </a:p>
          <a:p>
            <a:pPr marL="0" indent="0" defTabSz="431800" rtl="1">
              <a:spcBef>
                <a:spcPts val="1200"/>
              </a:spcBef>
              <a:buFont typeface="Wingdings" panose="05000000000000000000" pitchFamily="2" charset="2"/>
              <a:buNone/>
            </a:pPr>
            <a:endParaRPr lang="en-GB" altLang="en-US" sz="2600" b="1" dirty="0">
              <a:highlight>
                <a:srgbClr val="FFFF00"/>
              </a:highlight>
              <a:latin typeface="Sakkal Majalla" panose="02000000000000000000" pitchFamily="2" charset="-78"/>
              <a:cs typeface="Sakkal Majalla" panose="02000000000000000000" pitchFamily="2" charset="-78"/>
            </a:endParaRPr>
          </a:p>
          <a:p>
            <a:pPr marL="0" indent="0" defTabSz="431800" rtl="1">
              <a:spcBef>
                <a:spcPts val="1200"/>
              </a:spcBef>
              <a:buFont typeface="Wingdings" panose="05000000000000000000" pitchFamily="2" charset="2"/>
              <a:buNone/>
            </a:pPr>
            <a:br>
              <a:rPr lang="en-GB" altLang="en-US" sz="2600" dirty="0">
                <a:latin typeface="Sakkal Majalla" panose="02000000000000000000" pitchFamily="2" charset="-78"/>
                <a:cs typeface="Sakkal Majalla" panose="02000000000000000000" pitchFamily="2" charset="-78"/>
              </a:rPr>
            </a:br>
            <a:r>
              <a:rPr lang="ar" sz="2600" dirty="0">
                <a:latin typeface="Sakkal Majalla" panose="02000000000000000000" pitchFamily="2" charset="-78"/>
                <a:cs typeface="Sakkal Majalla" panose="02000000000000000000" pitchFamily="2" charset="-78"/>
              </a:rPr>
              <a:t>	</a:t>
            </a:r>
          </a:p>
        </p:txBody>
      </p:sp>
      <p:sp>
        <p:nvSpPr>
          <p:cNvPr id="2" name="Footer Placeholder 2">
            <a:extLst>
              <a:ext uri="{FF2B5EF4-FFF2-40B4-BE49-F238E27FC236}">
                <a16:creationId xmlns:a16="http://schemas.microsoft.com/office/drawing/2014/main" id="{35E5729F-3307-0D33-AE7A-A70625FFA0B1}"/>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cSld>
  <p:clrMapOvr>
    <a:masterClrMapping/>
  </p:clrMapOvr>
  <p:transition>
    <p:sndAc>
      <p:stSnd>
        <p:snd r:embed="rId3" name="click.wav"/>
      </p:stSnd>
    </p:sndAc>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486" y="1195200"/>
            <a:ext cx="3008313"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أهداف الشركة (1)</a:t>
            </a:r>
          </a:p>
        </p:txBody>
      </p:sp>
      <p:sp>
        <p:nvSpPr>
          <p:cNvPr id="5" name="TextBox 4">
            <a:extLst>
              <a:ext uri="{FF2B5EF4-FFF2-40B4-BE49-F238E27FC236}">
                <a16:creationId xmlns:a16="http://schemas.microsoft.com/office/drawing/2014/main" id="{11FBC941-F5B2-C7B2-BD82-8EEF7F9A4146}"/>
              </a:ext>
            </a:extLst>
          </p:cNvPr>
          <p:cNvSpPr txBox="1"/>
          <p:nvPr/>
        </p:nvSpPr>
        <p:spPr bwMode="auto">
          <a:xfrm>
            <a:off x="5678486" y="2132857"/>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1500" dirty="0">
                <a:latin typeface="Sakkal Majalla" panose="02000000000000000000" pitchFamily="2" charset="-78"/>
                <a:ea typeface="Arial" charset="0"/>
                <a:cs typeface="Sakkal Majalla" panose="02000000000000000000" pitchFamily="2" charset="-78"/>
              </a:rPr>
              <a:t>من المهم أن نوضح للمتعلمين أنه رغم أن الهدف الأساسي لشركات القطاع الخاص يتمثل في تحقيق الربح، إلا أنه من أجل تحقيق هذا الهدف، هناك عدد من الأهداف التي يمكنهم محاولة تحقيقها والتي ستعزز فرصهم في تعظيم الأرباح التي تحققها من أنشطتهم التجارية.</a:t>
            </a:r>
          </a:p>
          <a:p>
            <a:pPr rtl="1">
              <a:spcBef>
                <a:spcPct val="20000"/>
              </a:spcBef>
            </a:pPr>
            <a:endParaRPr lang="en-US" sz="1500" dirty="0">
              <a:latin typeface="Sakkal Majalla" panose="02000000000000000000" pitchFamily="2" charset="-78"/>
              <a:ea typeface="Arial" charset="0"/>
              <a:cs typeface="Sakkal Majalla" panose="02000000000000000000" pitchFamily="2" charset="-78"/>
            </a:endParaRPr>
          </a:p>
          <a:p>
            <a:pPr rtl="1">
              <a:spcBef>
                <a:spcPct val="20000"/>
              </a:spcBef>
            </a:pPr>
            <a:r>
              <a:rPr lang="ar" sz="1500" dirty="0">
                <a:latin typeface="Sakkal Majalla" panose="02000000000000000000" pitchFamily="2" charset="-78"/>
                <a:ea typeface="Arial" charset="0"/>
                <a:cs typeface="Sakkal Majalla" panose="02000000000000000000" pitchFamily="2" charset="-78"/>
              </a:rPr>
              <a:t>ناقش مع المتعلمين</a:t>
            </a:r>
          </a:p>
          <a:p>
            <a:pPr rtl="1">
              <a:spcBef>
                <a:spcPct val="20000"/>
              </a:spcBef>
            </a:pPr>
            <a:r>
              <a:rPr lang="ar" sz="1500" dirty="0">
                <a:latin typeface="Sakkal Majalla" panose="02000000000000000000" pitchFamily="2" charset="-78"/>
                <a:ea typeface="Arial" charset="0"/>
                <a:cs typeface="Sakkal Majalla" panose="02000000000000000000" pitchFamily="2" charset="-78"/>
              </a:rPr>
              <a:t>الآثار المترتبة على مختلف الأهداف</a:t>
            </a:r>
          </a:p>
          <a:p>
            <a:pPr rtl="1">
              <a:spcBef>
                <a:spcPct val="20000"/>
              </a:spcBef>
            </a:pPr>
            <a:endParaRPr lang="en-US" sz="1500" dirty="0">
              <a:latin typeface="Sakkal Majalla" panose="02000000000000000000" pitchFamily="2" charset="-78"/>
              <a:ea typeface="Arial" charset="0"/>
              <a:cs typeface="Sakkal Majalla" panose="02000000000000000000" pitchFamily="2" charset="-78"/>
            </a:endParaRPr>
          </a:p>
          <a:p>
            <a:pPr rtl="1">
              <a:spcBef>
                <a:spcPct val="20000"/>
              </a:spcBef>
            </a:pPr>
            <a:r>
              <a:rPr lang="ar" sz="1500" i="1" dirty="0">
                <a:latin typeface="Sakkal Majalla" panose="02000000000000000000" pitchFamily="2" charset="-78"/>
                <a:ea typeface="Arial" charset="0"/>
                <a:cs typeface="Sakkal Majalla" panose="02000000000000000000" pitchFamily="2" charset="-78"/>
              </a:rPr>
              <a:t>راجع الوحدة 3: تمويل الأعمال - الجزء 3.25 الذي يغطي أهدافًا مثل التوسع وتطوير المنتجات وتطوير السوق</a:t>
            </a:r>
          </a:p>
        </p:txBody>
      </p:sp>
      <p:grpSp>
        <p:nvGrpSpPr>
          <p:cNvPr id="3" name="Group 2">
            <a:extLst>
              <a:ext uri="{FF2B5EF4-FFF2-40B4-BE49-F238E27FC236}">
                <a16:creationId xmlns:a16="http://schemas.microsoft.com/office/drawing/2014/main" id="{3AD18F39-DF25-C9AB-B1AE-E0A08BC34F3A}"/>
              </a:ext>
            </a:extLst>
          </p:cNvPr>
          <p:cNvGrpSpPr/>
          <p:nvPr/>
        </p:nvGrpSpPr>
        <p:grpSpPr>
          <a:xfrm flipH="1">
            <a:off x="333374" y="1528576"/>
            <a:ext cx="5111750" cy="4785394"/>
            <a:chOff x="333374" y="1528576"/>
            <a:chExt cx="5111750" cy="4785394"/>
          </a:xfrm>
        </p:grpSpPr>
        <p:sp>
          <p:nvSpPr>
            <p:cNvPr id="6" name="Freeform: Shape 5">
              <a:extLst>
                <a:ext uri="{FF2B5EF4-FFF2-40B4-BE49-F238E27FC236}">
                  <a16:creationId xmlns:a16="http://schemas.microsoft.com/office/drawing/2014/main" id="{95FA8C68-05F5-0A43-A547-9B9E7ADFDF4B}"/>
                </a:ext>
              </a:extLst>
            </p:cNvPr>
            <p:cNvSpPr/>
            <p:nvPr/>
          </p:nvSpPr>
          <p:spPr>
            <a:xfrm rot="21600000">
              <a:off x="333374" y="1528576"/>
              <a:ext cx="2555875" cy="2392697"/>
            </a:xfrm>
            <a:custGeom>
              <a:avLst/>
              <a:gdLst>
                <a:gd name="connsiteX0" fmla="*/ 0 w 2392697"/>
                <a:gd name="connsiteY0" fmla="*/ 0 h 2555875"/>
                <a:gd name="connsiteX1" fmla="*/ 1993906 w 2392697"/>
                <a:gd name="connsiteY1" fmla="*/ 0 h 2555875"/>
                <a:gd name="connsiteX2" fmla="*/ 2392697 w 2392697"/>
                <a:gd name="connsiteY2" fmla="*/ 398791 h 2555875"/>
                <a:gd name="connsiteX3" fmla="*/ 2392697 w 2392697"/>
                <a:gd name="connsiteY3" fmla="*/ 2555875 h 2555875"/>
                <a:gd name="connsiteX4" fmla="*/ 0 w 2392697"/>
                <a:gd name="connsiteY4" fmla="*/ 2555875 h 2555875"/>
                <a:gd name="connsiteX5" fmla="*/ 0 w 2392697"/>
                <a:gd name="connsiteY5" fmla="*/ 0 h 255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697" h="2555875">
                  <a:moveTo>
                    <a:pt x="0" y="2555875"/>
                  </a:moveTo>
                  <a:lnTo>
                    <a:pt x="0" y="425988"/>
                  </a:lnTo>
                  <a:cubicBezTo>
                    <a:pt x="0" y="190721"/>
                    <a:pt x="167146" y="0"/>
                    <a:pt x="373330" y="0"/>
                  </a:cubicBezTo>
                  <a:lnTo>
                    <a:pt x="2392697" y="0"/>
                  </a:lnTo>
                  <a:lnTo>
                    <a:pt x="2392697" y="2555875"/>
                  </a:lnTo>
                  <a:lnTo>
                    <a:pt x="0" y="2555875"/>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99135" tIns="199136" rIns="199136" bIns="797309" numCol="1" spcCol="1270" rtlCol="1" anchor="ctr" anchorCtr="0">
              <a:noAutofit/>
            </a:bodyPr>
            <a:lstStyle/>
            <a:p>
              <a:pPr marL="0" lvl="0" indent="0" algn="ctr" defTabSz="1244600" rtl="1">
                <a:lnSpc>
                  <a:spcPct val="90000"/>
                </a:lnSpc>
                <a:spcBef>
                  <a:spcPct val="0"/>
                </a:spcBef>
                <a:spcAft>
                  <a:spcPct val="35000"/>
                </a:spcAft>
                <a:buNone/>
              </a:pPr>
              <a:r>
                <a:rPr lang="ar" sz="1700" b="1" kern="1200" dirty="0">
                  <a:latin typeface="Sakkal Majalla" panose="02000000000000000000" pitchFamily="2" charset="-78"/>
                  <a:cs typeface="Sakkal Majalla" panose="02000000000000000000" pitchFamily="2" charset="-78"/>
                </a:rPr>
                <a:t>الاستمرارية - ضمان استمرار وجود الأعمال</a:t>
              </a:r>
            </a:p>
          </p:txBody>
        </p:sp>
        <p:sp>
          <p:nvSpPr>
            <p:cNvPr id="7" name="Freeform: Shape 6">
              <a:extLst>
                <a:ext uri="{FF2B5EF4-FFF2-40B4-BE49-F238E27FC236}">
                  <a16:creationId xmlns:a16="http://schemas.microsoft.com/office/drawing/2014/main" id="{B12D32A1-5538-76D4-26E6-81AAC973DFBA}"/>
                </a:ext>
              </a:extLst>
            </p:cNvPr>
            <p:cNvSpPr/>
            <p:nvPr/>
          </p:nvSpPr>
          <p:spPr>
            <a:xfrm>
              <a:off x="2889249" y="1528576"/>
              <a:ext cx="2555875" cy="2392697"/>
            </a:xfrm>
            <a:custGeom>
              <a:avLst/>
              <a:gdLst>
                <a:gd name="connsiteX0" fmla="*/ 0 w 2555875"/>
                <a:gd name="connsiteY0" fmla="*/ 0 h 2392697"/>
                <a:gd name="connsiteX1" fmla="*/ 2157084 w 2555875"/>
                <a:gd name="connsiteY1" fmla="*/ 0 h 2392697"/>
                <a:gd name="connsiteX2" fmla="*/ 2555875 w 2555875"/>
                <a:gd name="connsiteY2" fmla="*/ 398791 h 2392697"/>
                <a:gd name="connsiteX3" fmla="*/ 2555875 w 2555875"/>
                <a:gd name="connsiteY3" fmla="*/ 2392697 h 2392697"/>
                <a:gd name="connsiteX4" fmla="*/ 0 w 2555875"/>
                <a:gd name="connsiteY4" fmla="*/ 2392697 h 2392697"/>
                <a:gd name="connsiteX5" fmla="*/ 0 w 2555875"/>
                <a:gd name="connsiteY5" fmla="*/ 0 h 239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5" h="2392697">
                  <a:moveTo>
                    <a:pt x="0" y="0"/>
                  </a:moveTo>
                  <a:lnTo>
                    <a:pt x="2157084" y="0"/>
                  </a:lnTo>
                  <a:cubicBezTo>
                    <a:pt x="2377330" y="0"/>
                    <a:pt x="2555875" y="178545"/>
                    <a:pt x="2555875" y="398791"/>
                  </a:cubicBezTo>
                  <a:lnTo>
                    <a:pt x="2555875" y="2392697"/>
                  </a:lnTo>
                  <a:lnTo>
                    <a:pt x="0" y="2392697"/>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99136" tIns="199136" rIns="199136" bIns="797310" numCol="1" spcCol="1270" rtlCol="1" anchor="ctr" anchorCtr="0">
              <a:noAutofit/>
            </a:bodyPr>
            <a:lstStyle/>
            <a:p>
              <a:pPr marL="0" lvl="0" indent="0" algn="ctr" defTabSz="1244600" rtl="1">
                <a:lnSpc>
                  <a:spcPct val="90000"/>
                </a:lnSpc>
                <a:spcBef>
                  <a:spcPct val="0"/>
                </a:spcBef>
                <a:spcAft>
                  <a:spcPct val="35000"/>
                </a:spcAft>
                <a:buNone/>
              </a:pPr>
              <a:r>
                <a:rPr lang="ar" sz="1700" b="1" kern="1200">
                  <a:latin typeface="Sakkal Majalla" panose="02000000000000000000" pitchFamily="2" charset="-78"/>
                  <a:cs typeface="Sakkal Majalla" panose="02000000000000000000" pitchFamily="2" charset="-78"/>
                </a:rPr>
                <a:t>الربح - زيادة الإيرادات وخفض التكاليف</a:t>
              </a:r>
            </a:p>
          </p:txBody>
        </p:sp>
        <p:sp>
          <p:nvSpPr>
            <p:cNvPr id="8" name="Freeform: Shape 7">
              <a:extLst>
                <a:ext uri="{FF2B5EF4-FFF2-40B4-BE49-F238E27FC236}">
                  <a16:creationId xmlns:a16="http://schemas.microsoft.com/office/drawing/2014/main" id="{E6DD3576-CBE7-5DEF-2679-2A80B805B2DD}"/>
                </a:ext>
              </a:extLst>
            </p:cNvPr>
            <p:cNvSpPr/>
            <p:nvPr/>
          </p:nvSpPr>
          <p:spPr>
            <a:xfrm rot="21600000">
              <a:off x="333374" y="3921273"/>
              <a:ext cx="2555875" cy="2392697"/>
            </a:xfrm>
            <a:custGeom>
              <a:avLst/>
              <a:gdLst>
                <a:gd name="connsiteX0" fmla="*/ 0 w 2555875"/>
                <a:gd name="connsiteY0" fmla="*/ 0 h 2392697"/>
                <a:gd name="connsiteX1" fmla="*/ 2157084 w 2555875"/>
                <a:gd name="connsiteY1" fmla="*/ 0 h 2392697"/>
                <a:gd name="connsiteX2" fmla="*/ 2555875 w 2555875"/>
                <a:gd name="connsiteY2" fmla="*/ 398791 h 2392697"/>
                <a:gd name="connsiteX3" fmla="*/ 2555875 w 2555875"/>
                <a:gd name="connsiteY3" fmla="*/ 2392697 h 2392697"/>
                <a:gd name="connsiteX4" fmla="*/ 0 w 2555875"/>
                <a:gd name="connsiteY4" fmla="*/ 2392697 h 2392697"/>
                <a:gd name="connsiteX5" fmla="*/ 0 w 2555875"/>
                <a:gd name="connsiteY5" fmla="*/ 0 h 239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5875" h="2392697">
                  <a:moveTo>
                    <a:pt x="2555875" y="2392697"/>
                  </a:moveTo>
                  <a:lnTo>
                    <a:pt x="398791" y="2392697"/>
                  </a:lnTo>
                  <a:cubicBezTo>
                    <a:pt x="178545" y="2392697"/>
                    <a:pt x="0" y="2214152"/>
                    <a:pt x="0" y="1993906"/>
                  </a:cubicBezTo>
                  <a:lnTo>
                    <a:pt x="0" y="0"/>
                  </a:lnTo>
                  <a:lnTo>
                    <a:pt x="2555875" y="0"/>
                  </a:lnTo>
                  <a:lnTo>
                    <a:pt x="2555875" y="2392697"/>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99136" tIns="797310" rIns="199136" bIns="199136" numCol="1" spcCol="1270" rtlCol="1" anchor="ctr" anchorCtr="0">
              <a:noAutofit/>
            </a:bodyPr>
            <a:lstStyle/>
            <a:p>
              <a:pPr marL="0" lvl="0" indent="0" algn="ctr" defTabSz="1244600" rtl="1">
                <a:lnSpc>
                  <a:spcPct val="90000"/>
                </a:lnSpc>
                <a:spcBef>
                  <a:spcPct val="0"/>
                </a:spcBef>
                <a:spcAft>
                  <a:spcPct val="35000"/>
                </a:spcAft>
                <a:buNone/>
              </a:pPr>
              <a:r>
                <a:rPr lang="ar" sz="1700" b="1" kern="1200">
                  <a:latin typeface="Sakkal Majalla" panose="02000000000000000000" pitchFamily="2" charset="-78"/>
                  <a:cs typeface="Sakkal Majalla" panose="02000000000000000000" pitchFamily="2" charset="-78"/>
                </a:rPr>
                <a:t>النمو - زيادة الإنتاج؛ العمليات الدولية</a:t>
              </a:r>
            </a:p>
          </p:txBody>
        </p:sp>
        <p:sp>
          <p:nvSpPr>
            <p:cNvPr id="9" name="Freeform: Shape 8">
              <a:extLst>
                <a:ext uri="{FF2B5EF4-FFF2-40B4-BE49-F238E27FC236}">
                  <a16:creationId xmlns:a16="http://schemas.microsoft.com/office/drawing/2014/main" id="{E36DA0D5-C5D3-FC1A-5D43-51C6DD155F2B}"/>
                </a:ext>
              </a:extLst>
            </p:cNvPr>
            <p:cNvSpPr/>
            <p:nvPr/>
          </p:nvSpPr>
          <p:spPr>
            <a:xfrm>
              <a:off x="2889249" y="3921273"/>
              <a:ext cx="2555875" cy="2392697"/>
            </a:xfrm>
            <a:custGeom>
              <a:avLst/>
              <a:gdLst>
                <a:gd name="connsiteX0" fmla="*/ 0 w 2392697"/>
                <a:gd name="connsiteY0" fmla="*/ 0 h 2555875"/>
                <a:gd name="connsiteX1" fmla="*/ 1993906 w 2392697"/>
                <a:gd name="connsiteY1" fmla="*/ 0 h 2555875"/>
                <a:gd name="connsiteX2" fmla="*/ 2392697 w 2392697"/>
                <a:gd name="connsiteY2" fmla="*/ 398791 h 2555875"/>
                <a:gd name="connsiteX3" fmla="*/ 2392697 w 2392697"/>
                <a:gd name="connsiteY3" fmla="*/ 2555875 h 2555875"/>
                <a:gd name="connsiteX4" fmla="*/ 0 w 2392697"/>
                <a:gd name="connsiteY4" fmla="*/ 2555875 h 2555875"/>
                <a:gd name="connsiteX5" fmla="*/ 0 w 2392697"/>
                <a:gd name="connsiteY5" fmla="*/ 0 h 255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697" h="2555875">
                  <a:moveTo>
                    <a:pt x="2392697" y="0"/>
                  </a:moveTo>
                  <a:lnTo>
                    <a:pt x="2392697" y="2129887"/>
                  </a:lnTo>
                  <a:cubicBezTo>
                    <a:pt x="2392697" y="2365154"/>
                    <a:pt x="2225551" y="2555875"/>
                    <a:pt x="2019367" y="2555875"/>
                  </a:cubicBezTo>
                  <a:lnTo>
                    <a:pt x="0" y="2555875"/>
                  </a:lnTo>
                  <a:lnTo>
                    <a:pt x="0" y="0"/>
                  </a:lnTo>
                  <a:lnTo>
                    <a:pt x="2392697"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99136" tIns="797310" rIns="199136" bIns="199136" numCol="1" spcCol="1270" rtlCol="1" anchor="ctr" anchorCtr="0">
              <a:noAutofit/>
            </a:bodyPr>
            <a:lstStyle/>
            <a:p>
              <a:pPr marL="0" lvl="0" indent="0" algn="ctr" defTabSz="1244600" rtl="1">
                <a:lnSpc>
                  <a:spcPct val="90000"/>
                </a:lnSpc>
                <a:spcBef>
                  <a:spcPct val="0"/>
                </a:spcBef>
                <a:spcAft>
                  <a:spcPct val="35000"/>
                </a:spcAft>
                <a:buNone/>
              </a:pPr>
              <a:r>
                <a:rPr lang="ar" sz="1700" b="1" kern="1200">
                  <a:latin typeface="Sakkal Majalla" panose="02000000000000000000" pitchFamily="2" charset="-78"/>
                  <a:cs typeface="Sakkal Majalla" panose="02000000000000000000" pitchFamily="2" charset="-78"/>
                </a:rPr>
                <a:t>الابتكار - تطوير منتجات جديدة</a:t>
              </a:r>
            </a:p>
          </p:txBody>
        </p:sp>
        <p:sp>
          <p:nvSpPr>
            <p:cNvPr id="10" name="Freeform: Shape 9">
              <a:extLst>
                <a:ext uri="{FF2B5EF4-FFF2-40B4-BE49-F238E27FC236}">
                  <a16:creationId xmlns:a16="http://schemas.microsoft.com/office/drawing/2014/main" id="{75B4CF53-B9B3-EADB-2B44-D39EE02CADE7}"/>
                </a:ext>
              </a:extLst>
            </p:cNvPr>
            <p:cNvSpPr/>
            <p:nvPr/>
          </p:nvSpPr>
          <p:spPr>
            <a:xfrm>
              <a:off x="2122486" y="3323099"/>
              <a:ext cx="1533525" cy="1196348"/>
            </a:xfrm>
            <a:custGeom>
              <a:avLst/>
              <a:gdLst>
                <a:gd name="connsiteX0" fmla="*/ 0 w 1533525"/>
                <a:gd name="connsiteY0" fmla="*/ 199395 h 1196348"/>
                <a:gd name="connsiteX1" fmla="*/ 199395 w 1533525"/>
                <a:gd name="connsiteY1" fmla="*/ 0 h 1196348"/>
                <a:gd name="connsiteX2" fmla="*/ 1334130 w 1533525"/>
                <a:gd name="connsiteY2" fmla="*/ 0 h 1196348"/>
                <a:gd name="connsiteX3" fmla="*/ 1533525 w 1533525"/>
                <a:gd name="connsiteY3" fmla="*/ 199395 h 1196348"/>
                <a:gd name="connsiteX4" fmla="*/ 1533525 w 1533525"/>
                <a:gd name="connsiteY4" fmla="*/ 996953 h 1196348"/>
                <a:gd name="connsiteX5" fmla="*/ 1334130 w 1533525"/>
                <a:gd name="connsiteY5" fmla="*/ 1196348 h 1196348"/>
                <a:gd name="connsiteX6" fmla="*/ 199395 w 1533525"/>
                <a:gd name="connsiteY6" fmla="*/ 1196348 h 1196348"/>
                <a:gd name="connsiteX7" fmla="*/ 0 w 1533525"/>
                <a:gd name="connsiteY7" fmla="*/ 996953 h 1196348"/>
                <a:gd name="connsiteX8" fmla="*/ 0 w 1533525"/>
                <a:gd name="connsiteY8" fmla="*/ 199395 h 119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525" h="1196348">
                  <a:moveTo>
                    <a:pt x="0" y="199395"/>
                  </a:moveTo>
                  <a:cubicBezTo>
                    <a:pt x="0" y="89272"/>
                    <a:pt x="89272" y="0"/>
                    <a:pt x="199395" y="0"/>
                  </a:cubicBezTo>
                  <a:lnTo>
                    <a:pt x="1334130" y="0"/>
                  </a:lnTo>
                  <a:cubicBezTo>
                    <a:pt x="1444253" y="0"/>
                    <a:pt x="1533525" y="89272"/>
                    <a:pt x="1533525" y="199395"/>
                  </a:cubicBezTo>
                  <a:lnTo>
                    <a:pt x="1533525" y="996953"/>
                  </a:lnTo>
                  <a:cubicBezTo>
                    <a:pt x="1533525" y="1107076"/>
                    <a:pt x="1444253" y="1196348"/>
                    <a:pt x="1334130" y="1196348"/>
                  </a:cubicBezTo>
                  <a:lnTo>
                    <a:pt x="199395" y="1196348"/>
                  </a:lnTo>
                  <a:cubicBezTo>
                    <a:pt x="89272" y="1196348"/>
                    <a:pt x="0" y="1107076"/>
                    <a:pt x="0" y="996953"/>
                  </a:cubicBezTo>
                  <a:lnTo>
                    <a:pt x="0" y="199395"/>
                  </a:lnTo>
                  <a:close/>
                </a:path>
              </a:pathLst>
            </a:custGeom>
          </p:spPr>
          <p:style>
            <a:lnRef idx="3">
              <a:schemeClr val="lt1">
                <a:hueOff val="0"/>
                <a:satOff val="0"/>
                <a:lumOff val="0"/>
                <a:alphaOff val="0"/>
              </a:schemeClr>
            </a:lnRef>
            <a:fillRef idx="1">
              <a:schemeClr val="accent2">
                <a:tint val="60000"/>
                <a:hueOff val="0"/>
                <a:satOff val="0"/>
                <a:lumOff val="0"/>
                <a:alphaOff val="0"/>
              </a:schemeClr>
            </a:fillRef>
            <a:effectRef idx="1">
              <a:schemeClr val="accent2">
                <a:tint val="60000"/>
                <a:hueOff val="0"/>
                <a:satOff val="0"/>
                <a:lumOff val="0"/>
                <a:alphaOff val="0"/>
              </a:schemeClr>
            </a:effectRef>
            <a:fontRef idx="minor">
              <a:schemeClr val="dk1">
                <a:hueOff val="0"/>
                <a:satOff val="0"/>
                <a:lumOff val="0"/>
                <a:alphaOff val="0"/>
              </a:schemeClr>
            </a:fontRef>
          </p:style>
          <p:txBody>
            <a:bodyPr spcFirstLastPara="0" vert="horz" wrap="square" lIns="146031" tIns="146031" rIns="146031" bIns="146031" numCol="1" spcCol="1270" rtlCol="1" anchor="ctr" anchorCtr="0">
              <a:noAutofit/>
            </a:bodyPr>
            <a:lstStyle/>
            <a:p>
              <a:pPr marL="0" lvl="0" indent="0" algn="ctr" defTabSz="1022350" rtl="1">
                <a:lnSpc>
                  <a:spcPct val="90000"/>
                </a:lnSpc>
                <a:spcBef>
                  <a:spcPct val="0"/>
                </a:spcBef>
                <a:spcAft>
                  <a:spcPct val="35000"/>
                </a:spcAft>
                <a:buNone/>
              </a:pPr>
              <a:r>
                <a:rPr lang="ar" sz="1700" b="1" kern="1200" dirty="0">
                  <a:latin typeface="Sakkal Majalla" panose="02000000000000000000" pitchFamily="2" charset="-78"/>
                  <a:cs typeface="Sakkal Majalla" panose="02000000000000000000" pitchFamily="2" charset="-78"/>
                </a:rPr>
                <a:t>ما الذي تحاول الشركة تحقيقه؟</a:t>
              </a:r>
            </a:p>
          </p:txBody>
        </p:sp>
      </p:grpSp>
      <p:sp>
        <p:nvSpPr>
          <p:cNvPr id="4" name="Footer Placeholder 2">
            <a:extLst>
              <a:ext uri="{FF2B5EF4-FFF2-40B4-BE49-F238E27FC236}">
                <a16:creationId xmlns:a16="http://schemas.microsoft.com/office/drawing/2014/main" id="{5DBB6E86-6B69-2795-F6AC-CB5DAAD8D9F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208392813"/>
      </p:ext>
    </p:extLst>
  </p:cSld>
  <p:clrMapOvr>
    <a:masterClrMapping/>
  </p:clrMapOvr>
  <p:transition>
    <p:sndAc>
      <p:stSnd>
        <p:snd r:embed="rId3" name="click.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أهداف الشركة (2)</a:t>
            </a:r>
          </a:p>
        </p:txBody>
      </p:sp>
      <p:sp>
        <p:nvSpPr>
          <p:cNvPr id="5" name="TextBox 4">
            <a:extLst>
              <a:ext uri="{FF2B5EF4-FFF2-40B4-BE49-F238E27FC236}">
                <a16:creationId xmlns:a16="http://schemas.microsoft.com/office/drawing/2014/main" id="{5D4FC471-1AE1-8AA9-F024-216364985C3E}"/>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استمر في المناقشة مع المتعلمين بشأن الآثار المترتبة على الأهداف المختلفة</a:t>
            </a:r>
          </a:p>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ثم تابع السؤال في الشريحة الآتية:</a:t>
            </a:r>
          </a:p>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لماذا تمتلك الشركات المختلفة أهدافًا تجارية مختلفة؟</a:t>
            </a:r>
          </a:p>
        </p:txBody>
      </p:sp>
      <p:grpSp>
        <p:nvGrpSpPr>
          <p:cNvPr id="3" name="Group 2">
            <a:extLst>
              <a:ext uri="{FF2B5EF4-FFF2-40B4-BE49-F238E27FC236}">
                <a16:creationId xmlns:a16="http://schemas.microsoft.com/office/drawing/2014/main" id="{6980F421-A2F3-3447-4443-3951C5FC4AA1}"/>
              </a:ext>
            </a:extLst>
          </p:cNvPr>
          <p:cNvGrpSpPr/>
          <p:nvPr/>
        </p:nvGrpSpPr>
        <p:grpSpPr>
          <a:xfrm>
            <a:off x="4648198" y="2196001"/>
            <a:ext cx="4027488" cy="4024100"/>
            <a:chOff x="4648198" y="2196001"/>
            <a:chExt cx="4027488" cy="4024100"/>
          </a:xfrm>
        </p:grpSpPr>
        <p:sp>
          <p:nvSpPr>
            <p:cNvPr id="6" name="Freeform: Shape 5">
              <a:extLst>
                <a:ext uri="{FF2B5EF4-FFF2-40B4-BE49-F238E27FC236}">
                  <a16:creationId xmlns:a16="http://schemas.microsoft.com/office/drawing/2014/main" id="{F3F0B146-270B-0021-0FB7-B58AB7AEAD71}"/>
                </a:ext>
              </a:extLst>
            </p:cNvPr>
            <p:cNvSpPr/>
            <p:nvPr/>
          </p:nvSpPr>
          <p:spPr>
            <a:xfrm rot="21600000">
              <a:off x="4648198" y="2196001"/>
              <a:ext cx="2013744" cy="2012051"/>
            </a:xfrm>
            <a:custGeom>
              <a:avLst/>
              <a:gdLst>
                <a:gd name="connsiteX0" fmla="*/ 0 w 2012050"/>
                <a:gd name="connsiteY0" fmla="*/ 0 h 2013743"/>
                <a:gd name="connsiteX1" fmla="*/ 1676702 w 2012050"/>
                <a:gd name="connsiteY1" fmla="*/ 0 h 2013743"/>
                <a:gd name="connsiteX2" fmla="*/ 2012050 w 2012050"/>
                <a:gd name="connsiteY2" fmla="*/ 335348 h 2013743"/>
                <a:gd name="connsiteX3" fmla="*/ 2012050 w 2012050"/>
                <a:gd name="connsiteY3" fmla="*/ 2013743 h 2013743"/>
                <a:gd name="connsiteX4" fmla="*/ 0 w 2012050"/>
                <a:gd name="connsiteY4" fmla="*/ 2013743 h 2013743"/>
                <a:gd name="connsiteX5" fmla="*/ 0 w 2012050"/>
                <a:gd name="connsiteY5" fmla="*/ 0 h 201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2050" h="2013743">
                  <a:moveTo>
                    <a:pt x="0" y="2013742"/>
                  </a:moveTo>
                  <a:lnTo>
                    <a:pt x="0" y="335631"/>
                  </a:lnTo>
                  <a:cubicBezTo>
                    <a:pt x="0" y="150267"/>
                    <a:pt x="150014" y="1"/>
                    <a:pt x="335066" y="1"/>
                  </a:cubicBezTo>
                  <a:lnTo>
                    <a:pt x="2012050" y="1"/>
                  </a:lnTo>
                  <a:lnTo>
                    <a:pt x="2012050" y="2013742"/>
                  </a:lnTo>
                  <a:lnTo>
                    <a:pt x="0" y="2013742"/>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20904" tIns="120903" rIns="120904" bIns="623918" numCol="1" spcCol="1270" rtlCol="1" anchor="ctr" anchorCtr="0">
              <a:noAutofit/>
            </a:bodyPr>
            <a:lstStyle/>
            <a:p>
              <a:pPr marL="0" lvl="0" indent="0" algn="ctr" defTabSz="755650" rtl="1">
                <a:lnSpc>
                  <a:spcPct val="90000"/>
                </a:lnSpc>
                <a:spcBef>
                  <a:spcPct val="0"/>
                </a:spcBef>
                <a:spcAft>
                  <a:spcPct val="35000"/>
                </a:spcAft>
                <a:buNone/>
              </a:pPr>
              <a:r>
                <a:rPr lang="ar" sz="1700" b="1" kern="1200">
                  <a:latin typeface="Sakkal Majalla" panose="02000000000000000000" pitchFamily="2" charset="-78"/>
                  <a:cs typeface="Sakkal Majalla" panose="02000000000000000000" pitchFamily="2" charset="-78"/>
                </a:rPr>
                <a:t>تمييز العلامة التجارية - أن تصبح مشهورًا</a:t>
              </a:r>
            </a:p>
          </p:txBody>
        </p:sp>
        <p:sp>
          <p:nvSpPr>
            <p:cNvPr id="7" name="Freeform: Shape 6">
              <a:extLst>
                <a:ext uri="{FF2B5EF4-FFF2-40B4-BE49-F238E27FC236}">
                  <a16:creationId xmlns:a16="http://schemas.microsoft.com/office/drawing/2014/main" id="{CF6670B7-78AA-4DA0-9F3B-63DCDB979F69}"/>
                </a:ext>
              </a:extLst>
            </p:cNvPr>
            <p:cNvSpPr/>
            <p:nvPr/>
          </p:nvSpPr>
          <p:spPr>
            <a:xfrm>
              <a:off x="6661942" y="2196001"/>
              <a:ext cx="2013743" cy="2012050"/>
            </a:xfrm>
            <a:custGeom>
              <a:avLst/>
              <a:gdLst>
                <a:gd name="connsiteX0" fmla="*/ 0 w 2013743"/>
                <a:gd name="connsiteY0" fmla="*/ 0 h 2012050"/>
                <a:gd name="connsiteX1" fmla="*/ 1678395 w 2013743"/>
                <a:gd name="connsiteY1" fmla="*/ 0 h 2012050"/>
                <a:gd name="connsiteX2" fmla="*/ 2013743 w 2013743"/>
                <a:gd name="connsiteY2" fmla="*/ 335348 h 2012050"/>
                <a:gd name="connsiteX3" fmla="*/ 2013743 w 2013743"/>
                <a:gd name="connsiteY3" fmla="*/ 2012050 h 2012050"/>
                <a:gd name="connsiteX4" fmla="*/ 0 w 2013743"/>
                <a:gd name="connsiteY4" fmla="*/ 2012050 h 2012050"/>
                <a:gd name="connsiteX5" fmla="*/ 0 w 2013743"/>
                <a:gd name="connsiteY5" fmla="*/ 0 h 201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3743" h="2012050">
                  <a:moveTo>
                    <a:pt x="0" y="0"/>
                  </a:moveTo>
                  <a:lnTo>
                    <a:pt x="1678395" y="0"/>
                  </a:lnTo>
                  <a:cubicBezTo>
                    <a:pt x="1863603" y="0"/>
                    <a:pt x="2013743" y="150140"/>
                    <a:pt x="2013743" y="335348"/>
                  </a:cubicBezTo>
                  <a:lnTo>
                    <a:pt x="2013743" y="2012050"/>
                  </a:lnTo>
                  <a:lnTo>
                    <a:pt x="0" y="2012050"/>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20904" tIns="120904" rIns="120904" bIns="623917" numCol="1" spcCol="1270" rtlCol="1" anchor="ctr" anchorCtr="0">
              <a:noAutofit/>
            </a:bodyPr>
            <a:lstStyle/>
            <a:p>
              <a:pPr marL="0" lvl="0" indent="0" algn="ctr" defTabSz="755650" rtl="1">
                <a:lnSpc>
                  <a:spcPct val="90000"/>
                </a:lnSpc>
                <a:spcBef>
                  <a:spcPct val="0"/>
                </a:spcBef>
                <a:spcAft>
                  <a:spcPct val="35000"/>
                </a:spcAft>
                <a:buNone/>
              </a:pPr>
              <a:r>
                <a:rPr lang="ar" sz="1700" b="1" kern="1200">
                  <a:latin typeface="Sakkal Majalla" panose="02000000000000000000" pitchFamily="2" charset="-78"/>
                  <a:cs typeface="Sakkal Majalla" panose="02000000000000000000" pitchFamily="2" charset="-78"/>
                </a:rPr>
                <a:t>الاستدامة - حماية البيئة</a:t>
              </a:r>
            </a:p>
          </p:txBody>
        </p:sp>
        <p:sp>
          <p:nvSpPr>
            <p:cNvPr id="8" name="Freeform: Shape 7">
              <a:extLst>
                <a:ext uri="{FF2B5EF4-FFF2-40B4-BE49-F238E27FC236}">
                  <a16:creationId xmlns:a16="http://schemas.microsoft.com/office/drawing/2014/main" id="{7C7092CF-9CA9-F5E7-596B-38031FF40885}"/>
                </a:ext>
              </a:extLst>
            </p:cNvPr>
            <p:cNvSpPr/>
            <p:nvPr/>
          </p:nvSpPr>
          <p:spPr>
            <a:xfrm rot="21600000">
              <a:off x="4648198" y="4208050"/>
              <a:ext cx="2013744" cy="2012051"/>
            </a:xfrm>
            <a:custGeom>
              <a:avLst/>
              <a:gdLst>
                <a:gd name="connsiteX0" fmla="*/ 0 w 2013743"/>
                <a:gd name="connsiteY0" fmla="*/ 0 h 2012050"/>
                <a:gd name="connsiteX1" fmla="*/ 1678395 w 2013743"/>
                <a:gd name="connsiteY1" fmla="*/ 0 h 2012050"/>
                <a:gd name="connsiteX2" fmla="*/ 2013743 w 2013743"/>
                <a:gd name="connsiteY2" fmla="*/ 335348 h 2012050"/>
                <a:gd name="connsiteX3" fmla="*/ 2013743 w 2013743"/>
                <a:gd name="connsiteY3" fmla="*/ 2012050 h 2012050"/>
                <a:gd name="connsiteX4" fmla="*/ 0 w 2013743"/>
                <a:gd name="connsiteY4" fmla="*/ 2012050 h 2012050"/>
                <a:gd name="connsiteX5" fmla="*/ 0 w 2013743"/>
                <a:gd name="connsiteY5" fmla="*/ 0 h 201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3743" h="2012050">
                  <a:moveTo>
                    <a:pt x="2013743" y="2012050"/>
                  </a:moveTo>
                  <a:lnTo>
                    <a:pt x="335348" y="2012050"/>
                  </a:lnTo>
                  <a:cubicBezTo>
                    <a:pt x="150140" y="2012050"/>
                    <a:pt x="0" y="1861910"/>
                    <a:pt x="0" y="1676702"/>
                  </a:cubicBezTo>
                  <a:lnTo>
                    <a:pt x="0" y="0"/>
                  </a:lnTo>
                  <a:lnTo>
                    <a:pt x="2013743" y="0"/>
                  </a:lnTo>
                  <a:lnTo>
                    <a:pt x="2013743" y="201205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20904" tIns="623917" rIns="120904" bIns="120905" numCol="1" spcCol="1270" rtlCol="1" anchor="ctr" anchorCtr="0">
              <a:noAutofit/>
            </a:bodyPr>
            <a:lstStyle/>
            <a:p>
              <a:pPr marL="0" lvl="0" indent="0" algn="ctr" defTabSz="755650" rtl="1">
                <a:lnSpc>
                  <a:spcPct val="90000"/>
                </a:lnSpc>
                <a:spcBef>
                  <a:spcPct val="0"/>
                </a:spcBef>
                <a:spcAft>
                  <a:spcPct val="35000"/>
                </a:spcAft>
                <a:buNone/>
              </a:pPr>
              <a:r>
                <a:rPr lang="ar" sz="1700" b="1" kern="1200">
                  <a:latin typeface="Sakkal Majalla" panose="02000000000000000000" pitchFamily="2" charset="-78"/>
                  <a:cs typeface="Sakkal Majalla" panose="02000000000000000000" pitchFamily="2" charset="-78"/>
                </a:rPr>
                <a:t>تطوير منتج جديد - توسيع نطاق المنتجات</a:t>
              </a:r>
            </a:p>
          </p:txBody>
        </p:sp>
        <p:sp>
          <p:nvSpPr>
            <p:cNvPr id="9" name="Freeform: Shape 8">
              <a:extLst>
                <a:ext uri="{FF2B5EF4-FFF2-40B4-BE49-F238E27FC236}">
                  <a16:creationId xmlns:a16="http://schemas.microsoft.com/office/drawing/2014/main" id="{6F87E7D7-CDFB-56D1-839B-0DE391BC34DF}"/>
                </a:ext>
              </a:extLst>
            </p:cNvPr>
            <p:cNvSpPr/>
            <p:nvPr/>
          </p:nvSpPr>
          <p:spPr>
            <a:xfrm>
              <a:off x="6661942" y="4208050"/>
              <a:ext cx="2013744" cy="2012051"/>
            </a:xfrm>
            <a:custGeom>
              <a:avLst/>
              <a:gdLst>
                <a:gd name="connsiteX0" fmla="*/ 0 w 2012050"/>
                <a:gd name="connsiteY0" fmla="*/ 0 h 2013743"/>
                <a:gd name="connsiteX1" fmla="*/ 1676702 w 2012050"/>
                <a:gd name="connsiteY1" fmla="*/ 0 h 2013743"/>
                <a:gd name="connsiteX2" fmla="*/ 2012050 w 2012050"/>
                <a:gd name="connsiteY2" fmla="*/ 335348 h 2013743"/>
                <a:gd name="connsiteX3" fmla="*/ 2012050 w 2012050"/>
                <a:gd name="connsiteY3" fmla="*/ 2013743 h 2013743"/>
                <a:gd name="connsiteX4" fmla="*/ 0 w 2012050"/>
                <a:gd name="connsiteY4" fmla="*/ 2013743 h 2013743"/>
                <a:gd name="connsiteX5" fmla="*/ 0 w 2012050"/>
                <a:gd name="connsiteY5" fmla="*/ 0 h 201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2050" h="2013743">
                  <a:moveTo>
                    <a:pt x="2012050" y="1"/>
                  </a:moveTo>
                  <a:lnTo>
                    <a:pt x="2012050" y="1678112"/>
                  </a:lnTo>
                  <a:cubicBezTo>
                    <a:pt x="2012050" y="1863476"/>
                    <a:pt x="1862036" y="2013742"/>
                    <a:pt x="1676984" y="2013742"/>
                  </a:cubicBezTo>
                  <a:lnTo>
                    <a:pt x="0" y="2013742"/>
                  </a:lnTo>
                  <a:lnTo>
                    <a:pt x="0" y="1"/>
                  </a:lnTo>
                  <a:lnTo>
                    <a:pt x="2012050" y="1"/>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20904" tIns="623917" rIns="120905" bIns="120905" numCol="1" spcCol="1270" rtlCol="1" anchor="ctr" anchorCtr="0">
              <a:noAutofit/>
            </a:bodyPr>
            <a:lstStyle/>
            <a:p>
              <a:pPr marL="0" lvl="0" indent="0" algn="ctr" defTabSz="755650" rtl="1">
                <a:lnSpc>
                  <a:spcPct val="90000"/>
                </a:lnSpc>
                <a:spcBef>
                  <a:spcPct val="0"/>
                </a:spcBef>
                <a:spcAft>
                  <a:spcPct val="35000"/>
                </a:spcAft>
                <a:buNone/>
              </a:pPr>
              <a:r>
                <a:rPr lang="ar" sz="1700" b="1" kern="1200">
                  <a:latin typeface="Sakkal Majalla" panose="02000000000000000000" pitchFamily="2" charset="-78"/>
                  <a:cs typeface="Sakkal Majalla" panose="02000000000000000000" pitchFamily="2" charset="-78"/>
                </a:rPr>
                <a:t>توسيع نطاق السوق - بيع المزيد من المنتجات لمجموعات المستهلكين الجديدة</a:t>
              </a:r>
            </a:p>
          </p:txBody>
        </p:sp>
        <p:sp>
          <p:nvSpPr>
            <p:cNvPr id="10" name="Freeform: Shape 9">
              <a:extLst>
                <a:ext uri="{FF2B5EF4-FFF2-40B4-BE49-F238E27FC236}">
                  <a16:creationId xmlns:a16="http://schemas.microsoft.com/office/drawing/2014/main" id="{D48E8C4A-9834-BB4C-FCEF-6E6C7CFF6085}"/>
                </a:ext>
              </a:extLst>
            </p:cNvPr>
            <p:cNvSpPr/>
            <p:nvPr/>
          </p:nvSpPr>
          <p:spPr>
            <a:xfrm>
              <a:off x="6057819" y="3705038"/>
              <a:ext cx="1208246" cy="1006025"/>
            </a:xfrm>
            <a:custGeom>
              <a:avLst/>
              <a:gdLst>
                <a:gd name="connsiteX0" fmla="*/ 0 w 1208246"/>
                <a:gd name="connsiteY0" fmla="*/ 167674 h 1006025"/>
                <a:gd name="connsiteX1" fmla="*/ 167674 w 1208246"/>
                <a:gd name="connsiteY1" fmla="*/ 0 h 1006025"/>
                <a:gd name="connsiteX2" fmla="*/ 1040572 w 1208246"/>
                <a:gd name="connsiteY2" fmla="*/ 0 h 1006025"/>
                <a:gd name="connsiteX3" fmla="*/ 1208246 w 1208246"/>
                <a:gd name="connsiteY3" fmla="*/ 167674 h 1006025"/>
                <a:gd name="connsiteX4" fmla="*/ 1208246 w 1208246"/>
                <a:gd name="connsiteY4" fmla="*/ 838351 h 1006025"/>
                <a:gd name="connsiteX5" fmla="*/ 1040572 w 1208246"/>
                <a:gd name="connsiteY5" fmla="*/ 1006025 h 1006025"/>
                <a:gd name="connsiteX6" fmla="*/ 167674 w 1208246"/>
                <a:gd name="connsiteY6" fmla="*/ 1006025 h 1006025"/>
                <a:gd name="connsiteX7" fmla="*/ 0 w 1208246"/>
                <a:gd name="connsiteY7" fmla="*/ 838351 h 1006025"/>
                <a:gd name="connsiteX8" fmla="*/ 0 w 1208246"/>
                <a:gd name="connsiteY8" fmla="*/ 167674 h 10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46" h="1006025">
                  <a:moveTo>
                    <a:pt x="0" y="167674"/>
                  </a:moveTo>
                  <a:cubicBezTo>
                    <a:pt x="0" y="75070"/>
                    <a:pt x="75070" y="0"/>
                    <a:pt x="167674" y="0"/>
                  </a:cubicBezTo>
                  <a:lnTo>
                    <a:pt x="1040572" y="0"/>
                  </a:lnTo>
                  <a:cubicBezTo>
                    <a:pt x="1133176" y="0"/>
                    <a:pt x="1208246" y="75070"/>
                    <a:pt x="1208246" y="167674"/>
                  </a:cubicBezTo>
                  <a:lnTo>
                    <a:pt x="1208246" y="838351"/>
                  </a:lnTo>
                  <a:cubicBezTo>
                    <a:pt x="1208246" y="930955"/>
                    <a:pt x="1133176" y="1006025"/>
                    <a:pt x="1040572" y="1006025"/>
                  </a:cubicBezTo>
                  <a:lnTo>
                    <a:pt x="167674" y="1006025"/>
                  </a:lnTo>
                  <a:cubicBezTo>
                    <a:pt x="75070" y="1006025"/>
                    <a:pt x="0" y="930955"/>
                    <a:pt x="0" y="838351"/>
                  </a:cubicBezTo>
                  <a:lnTo>
                    <a:pt x="0" y="167674"/>
                  </a:lnTo>
                  <a:close/>
                </a:path>
              </a:pathLst>
            </a:custGeom>
          </p:spPr>
          <p:style>
            <a:lnRef idx="3">
              <a:schemeClr val="lt1">
                <a:hueOff val="0"/>
                <a:satOff val="0"/>
                <a:lumOff val="0"/>
                <a:alphaOff val="0"/>
              </a:schemeClr>
            </a:lnRef>
            <a:fillRef idx="1">
              <a:schemeClr val="accent2">
                <a:tint val="60000"/>
                <a:hueOff val="0"/>
                <a:satOff val="0"/>
                <a:lumOff val="0"/>
                <a:alphaOff val="0"/>
              </a:schemeClr>
            </a:fillRef>
            <a:effectRef idx="1">
              <a:schemeClr val="accent2">
                <a:tint val="60000"/>
                <a:hueOff val="0"/>
                <a:satOff val="0"/>
                <a:lumOff val="0"/>
                <a:alphaOff val="0"/>
              </a:schemeClr>
            </a:effectRef>
            <a:fontRef idx="minor">
              <a:schemeClr val="dk1">
                <a:hueOff val="0"/>
                <a:satOff val="0"/>
                <a:lumOff val="0"/>
                <a:alphaOff val="0"/>
              </a:schemeClr>
            </a:fontRef>
          </p:style>
          <p:txBody>
            <a:bodyPr spcFirstLastPara="0" vert="horz" wrap="square" lIns="113880" tIns="113880" rIns="113880" bIns="113880" numCol="1" spcCol="1270" rtlCol="1" anchor="ctr" anchorCtr="0">
              <a:noAutofit/>
            </a:bodyPr>
            <a:lstStyle/>
            <a:p>
              <a:pPr marL="0" lvl="0" indent="0" algn="ctr" defTabSz="755650" rtl="1">
                <a:lnSpc>
                  <a:spcPct val="90000"/>
                </a:lnSpc>
                <a:spcBef>
                  <a:spcPct val="0"/>
                </a:spcBef>
                <a:spcAft>
                  <a:spcPct val="35000"/>
                </a:spcAft>
                <a:buNone/>
              </a:pPr>
              <a:r>
                <a:rPr lang="ar" sz="1700" b="1" kern="1200">
                  <a:latin typeface="Sakkal Majalla" panose="02000000000000000000" pitchFamily="2" charset="-78"/>
                  <a:cs typeface="Sakkal Majalla" panose="02000000000000000000" pitchFamily="2" charset="-78"/>
                </a:rPr>
                <a:t>ما الذي تحاول الشركة تحقيقه؟</a:t>
              </a:r>
            </a:p>
          </p:txBody>
        </p:sp>
      </p:grpSp>
      <p:sp>
        <p:nvSpPr>
          <p:cNvPr id="4" name="Footer Placeholder 2">
            <a:extLst>
              <a:ext uri="{FF2B5EF4-FFF2-40B4-BE49-F238E27FC236}">
                <a16:creationId xmlns:a16="http://schemas.microsoft.com/office/drawing/2014/main" id="{DF4AC9C6-3D5B-5D89-F3A0-998A9F228C2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993446001"/>
      </p:ext>
    </p:extLst>
  </p:cSld>
  <p:clrMapOvr>
    <a:masterClrMapping/>
  </p:clrMapOvr>
  <p:transition>
    <p:sndAc>
      <p:stSnd>
        <p:snd r:embed="rId3" name="click.wav"/>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3300" dirty="0">
                <a:latin typeface="Sakkal Majalla" panose="02000000000000000000" pitchFamily="2" charset="-78"/>
                <a:cs typeface="Sakkal Majalla" panose="02000000000000000000" pitchFamily="2" charset="-78"/>
              </a:rPr>
              <a:t>لماذا تمتلك الشركات أهدافًا مختلفة؟</a:t>
            </a:r>
          </a:p>
        </p:txBody>
      </p:sp>
      <p:sp>
        <p:nvSpPr>
          <p:cNvPr id="3" name="Subtitle 2"/>
          <p:cNvSpPr>
            <a:spLocks noGrp="1"/>
          </p:cNvSpPr>
          <p:nvPr>
            <p:ph sz="half" idx="1"/>
          </p:nvPr>
        </p:nvSpPr>
        <p:spPr>
          <a:xfrm>
            <a:off x="4648199" y="2196001"/>
            <a:ext cx="4027487" cy="4024100"/>
          </a:xfrm>
        </p:spPr>
        <p:txBody>
          <a:bodyPr wrap="square" rtlCol="1" anchor="t">
            <a:normAutofit/>
          </a:bodyPr>
          <a:lstStyle/>
          <a:p>
            <a:pPr marL="0" indent="0" rtl="1">
              <a:lnSpc>
                <a:spcPct val="90000"/>
              </a:lnSpc>
              <a:buNone/>
            </a:pPr>
            <a:r>
              <a:rPr lang="ar" dirty="0">
                <a:latin typeface="Sakkal Majalla" panose="02000000000000000000" pitchFamily="2" charset="-78"/>
                <a:cs typeface="Sakkal Majalla" panose="02000000000000000000" pitchFamily="2" charset="-78"/>
              </a:rPr>
              <a:t>توافر تمويل الأعمال أو عدم توافره</a:t>
            </a:r>
          </a:p>
          <a:p>
            <a:pPr marL="0" indent="0" rtl="1">
              <a:lnSpc>
                <a:spcPct val="90000"/>
              </a:lnSpc>
              <a:buNone/>
            </a:pPr>
            <a:r>
              <a:rPr lang="ar" dirty="0">
                <a:latin typeface="Sakkal Majalla" panose="02000000000000000000" pitchFamily="2" charset="-78"/>
                <a:cs typeface="Sakkal Majalla" panose="02000000000000000000" pitchFamily="2" charset="-78"/>
              </a:rPr>
              <a:t>حجم السوق</a:t>
            </a:r>
          </a:p>
          <a:p>
            <a:pPr marL="0" indent="0" rtl="1">
              <a:lnSpc>
                <a:spcPct val="90000"/>
              </a:lnSpc>
              <a:buNone/>
            </a:pPr>
            <a:r>
              <a:rPr lang="ar" dirty="0">
                <a:latin typeface="Sakkal Majalla" panose="02000000000000000000" pitchFamily="2" charset="-78"/>
                <a:cs typeface="Sakkal Majalla" panose="02000000000000000000" pitchFamily="2" charset="-78"/>
              </a:rPr>
              <a:t>موقف المالك تجاه مخاطر الأعمال</a:t>
            </a:r>
          </a:p>
          <a:p>
            <a:pPr marL="171450" indent="-171450" rtl="1">
              <a:lnSpc>
                <a:spcPct val="90000"/>
              </a:lnSpc>
              <a:buFont typeface="Arial" panose="020B0604020202020204" pitchFamily="34" charset="0"/>
              <a:buChar char="•"/>
            </a:pPr>
            <a:endParaRPr lang="en-GB" dirty="0">
              <a:latin typeface="Sakkal Majalla" panose="02000000000000000000" pitchFamily="2" charset="-78"/>
              <a:cs typeface="Sakkal Majalla" panose="02000000000000000000" pitchFamily="2" charset="-78"/>
            </a:endParaRPr>
          </a:p>
          <a:p>
            <a:pPr marL="171450" indent="-171450" rtl="1">
              <a:lnSpc>
                <a:spcPct val="90000"/>
              </a:lnSpc>
              <a:buFont typeface="Arial" panose="020B0604020202020204" pitchFamily="34" charset="0"/>
              <a:buChar char="•"/>
            </a:pPr>
            <a:endParaRPr lang="en-GB" b="1" dirty="0">
              <a:latin typeface="Sakkal Majalla" panose="02000000000000000000" pitchFamily="2" charset="-78"/>
              <a:cs typeface="Sakkal Majalla" panose="02000000000000000000" pitchFamily="2" charset="-78"/>
            </a:endParaRPr>
          </a:p>
          <a:p>
            <a:pPr marL="171450" indent="-171450" rtl="1">
              <a:lnSpc>
                <a:spcPct val="90000"/>
              </a:lnSpc>
              <a:buFont typeface="Arial" panose="020B0604020202020204" pitchFamily="34" charset="0"/>
              <a:buChar char="•"/>
            </a:pPr>
            <a:endParaRPr lang="en-GB" b="1" dirty="0">
              <a:latin typeface="Sakkal Majalla" panose="02000000000000000000" pitchFamily="2" charset="-78"/>
              <a:cs typeface="Sakkal Majalla" panose="02000000000000000000" pitchFamily="2" charset="-78"/>
            </a:endParaRPr>
          </a:p>
          <a:p>
            <a:pPr marL="0" indent="0" rtl="1">
              <a:lnSpc>
                <a:spcPct val="90000"/>
              </a:lnSpc>
              <a:buNone/>
            </a:pPr>
            <a:endParaRPr lang="en-US" b="1" dirty="0">
              <a:latin typeface="Sakkal Majalla" panose="02000000000000000000" pitchFamily="2" charset="-78"/>
              <a:cs typeface="Sakkal Majalla" panose="02000000000000000000" pitchFamily="2" charset="-78"/>
            </a:endParaRPr>
          </a:p>
          <a:p>
            <a:pPr marL="0" indent="0" rtl="1">
              <a:lnSpc>
                <a:spcPct val="90000"/>
              </a:lnSpc>
              <a:buNone/>
            </a:pPr>
            <a:r>
              <a:rPr lang="ar" b="1" dirty="0">
                <a:latin typeface="Sakkal Majalla" panose="02000000000000000000" pitchFamily="2" charset="-78"/>
                <a:cs typeface="Sakkal Majalla" panose="02000000000000000000" pitchFamily="2" charset="-78"/>
              </a:rPr>
              <a:t>مراحل تطوير الأعمال</a:t>
            </a:r>
          </a:p>
          <a:p>
            <a:pPr marL="171450" indent="-171450" rtl="1">
              <a:lnSpc>
                <a:spcPct val="90000"/>
              </a:lnSpc>
              <a:buFont typeface="Arial" panose="020B0604020202020204" pitchFamily="34" charset="0"/>
              <a:buChar char="•"/>
            </a:pPr>
            <a:endParaRPr lang="en-GB" dirty="0">
              <a:latin typeface="Sakkal Majalla" panose="02000000000000000000" pitchFamily="2" charset="-78"/>
              <a:cs typeface="Sakkal Majalla" panose="02000000000000000000" pitchFamily="2" charset="-78"/>
            </a:endParaRPr>
          </a:p>
          <a:p>
            <a:pPr marL="171450" indent="-171450" rtl="1">
              <a:lnSpc>
                <a:spcPct val="90000"/>
              </a:lnSpc>
              <a:buFont typeface="Arial" panose="020B0604020202020204" pitchFamily="34" charset="0"/>
              <a:buChar char="•"/>
            </a:pPr>
            <a:endParaRPr lang="en-GB" dirty="0">
              <a:latin typeface="Sakkal Majalla" panose="02000000000000000000" pitchFamily="2" charset="-78"/>
              <a:cs typeface="Sakkal Majalla" panose="02000000000000000000" pitchFamily="2" charset="-78"/>
            </a:endParaRPr>
          </a:p>
        </p:txBody>
      </p:sp>
      <p:sp>
        <p:nvSpPr>
          <p:cNvPr id="6" name="TextBox 5">
            <a:extLst>
              <a:ext uri="{FF2B5EF4-FFF2-40B4-BE49-F238E27FC236}">
                <a16:creationId xmlns:a16="http://schemas.microsoft.com/office/drawing/2014/main" id="{5C2BC07F-A9B9-2517-6093-DB611B756535}"/>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lnSpc>
                <a:spcPct val="90000"/>
              </a:lnSpc>
              <a:spcBef>
                <a:spcPct val="20000"/>
              </a:spcBef>
              <a:buFont typeface="Wingdings" pitchFamily="2" charset="2"/>
              <a:buChar char="§"/>
            </a:pPr>
            <a:r>
              <a:rPr lang="ar" sz="1700" dirty="0">
                <a:latin typeface="Sakkal Majalla" panose="02000000000000000000" pitchFamily="2" charset="-78"/>
                <a:cs typeface="Sakkal Majalla" panose="02000000000000000000" pitchFamily="2" charset="-78"/>
              </a:rPr>
              <a:t>وجه المتعلمين مرة أخرى إلى الشريحة 23 (نمو الأعمال) والعوامل التي تؤثر في نمو الأعمال:</a:t>
            </a:r>
          </a:p>
          <a:p>
            <a:pPr marL="800100" lvl="1" indent="-342900" rtl="1">
              <a:lnSpc>
                <a:spcPct val="90000"/>
              </a:lnSpc>
              <a:spcBef>
                <a:spcPct val="20000"/>
              </a:spcBef>
              <a:buFont typeface="Wingdings" pitchFamily="2" charset="2"/>
              <a:buChar char="§"/>
            </a:pPr>
            <a:r>
              <a:rPr lang="ar" sz="1700" dirty="0">
                <a:latin typeface="Sakkal Majalla" panose="02000000000000000000" pitchFamily="2" charset="-78"/>
                <a:cs typeface="Sakkal Majalla" panose="02000000000000000000" pitchFamily="2" charset="-78"/>
              </a:rPr>
              <a:t>توافر تمويل الأعمال أو عدم توافره</a:t>
            </a:r>
          </a:p>
          <a:p>
            <a:pPr marL="800100" lvl="1" indent="-342900" rtl="1">
              <a:lnSpc>
                <a:spcPct val="90000"/>
              </a:lnSpc>
              <a:spcBef>
                <a:spcPct val="20000"/>
              </a:spcBef>
              <a:buFont typeface="Wingdings" pitchFamily="2" charset="2"/>
              <a:buChar char="§"/>
            </a:pPr>
            <a:r>
              <a:rPr lang="ar" sz="1700" dirty="0">
                <a:latin typeface="Sakkal Majalla" panose="02000000000000000000" pitchFamily="2" charset="-78"/>
                <a:cs typeface="Sakkal Majalla" panose="02000000000000000000" pitchFamily="2" charset="-78"/>
              </a:rPr>
              <a:t>حجم السوق</a:t>
            </a:r>
          </a:p>
          <a:p>
            <a:pPr marL="800100" lvl="1" indent="-342900" rtl="1">
              <a:lnSpc>
                <a:spcPct val="90000"/>
              </a:lnSpc>
              <a:spcBef>
                <a:spcPct val="20000"/>
              </a:spcBef>
              <a:buFont typeface="Wingdings" pitchFamily="2" charset="2"/>
              <a:buChar char="§"/>
            </a:pPr>
            <a:r>
              <a:rPr lang="ar" sz="1700" dirty="0">
                <a:latin typeface="Sakkal Majalla" panose="02000000000000000000" pitchFamily="2" charset="-78"/>
                <a:cs typeface="Sakkal Majalla" panose="02000000000000000000" pitchFamily="2" charset="-78"/>
              </a:rPr>
              <a:t>موقف المالك تجاه مخاطر الأعمال</a:t>
            </a:r>
          </a:p>
          <a:p>
            <a:pPr marL="800100" lvl="1" indent="-342900" rtl="1">
              <a:lnSpc>
                <a:spcPct val="90000"/>
              </a:lnSpc>
              <a:spcBef>
                <a:spcPct val="20000"/>
              </a:spcBef>
              <a:buFont typeface="Wingdings" pitchFamily="2" charset="2"/>
              <a:buChar char="§"/>
            </a:pPr>
            <a:r>
              <a:rPr lang="ar" sz="1700" dirty="0">
                <a:latin typeface="Sakkal Majalla" panose="02000000000000000000" pitchFamily="2" charset="-78"/>
                <a:cs typeface="Sakkal Majalla" panose="02000000000000000000" pitchFamily="2" charset="-78"/>
              </a:rPr>
              <a:t>موقف المالك من احتمال فقدان السيطرة على اتجاه الأعمال وأهدافها</a:t>
            </a:r>
          </a:p>
          <a:p>
            <a:pPr marL="342900" indent="-342900" rtl="1">
              <a:lnSpc>
                <a:spcPct val="90000"/>
              </a:lnSpc>
              <a:spcBef>
                <a:spcPct val="20000"/>
              </a:spcBef>
              <a:buFont typeface="Wingdings" pitchFamily="2" charset="2"/>
              <a:buChar char="§"/>
            </a:pPr>
            <a:endParaRPr lang="en-US" sz="1700" dirty="0">
              <a:latin typeface="Sakkal Majalla" panose="02000000000000000000" pitchFamily="2" charset="-78"/>
              <a:cs typeface="Sakkal Majalla" panose="02000000000000000000" pitchFamily="2" charset="-78"/>
            </a:endParaRPr>
          </a:p>
          <a:p>
            <a:pPr marL="342900" indent="-342900" rtl="1">
              <a:lnSpc>
                <a:spcPct val="90000"/>
              </a:lnSpc>
              <a:spcBef>
                <a:spcPct val="20000"/>
              </a:spcBef>
              <a:buFont typeface="Wingdings" pitchFamily="2" charset="2"/>
              <a:buChar char="§"/>
            </a:pPr>
            <a:r>
              <a:rPr lang="ar" sz="1700" dirty="0">
                <a:latin typeface="Sakkal Majalla" panose="02000000000000000000" pitchFamily="2" charset="-78"/>
                <a:cs typeface="Sakkal Majalla" panose="02000000000000000000" pitchFamily="2" charset="-78"/>
              </a:rPr>
              <a:t>يمكننا الآن إضافة أن أهداف الشركات ستتأثر أيضًا بالمرحلة التي تمر بها في عملية التطوير. </a:t>
            </a:r>
          </a:p>
          <a:p>
            <a:pPr marL="342900" indent="-342900" rtl="1">
              <a:lnSpc>
                <a:spcPct val="90000"/>
              </a:lnSpc>
              <a:spcBef>
                <a:spcPct val="20000"/>
              </a:spcBef>
              <a:buFont typeface="Wingdings" pitchFamily="2" charset="2"/>
              <a:buChar char="§"/>
            </a:pPr>
            <a:endParaRPr lang="en-US" sz="1700" dirty="0">
              <a:latin typeface="Sakkal Majalla" panose="02000000000000000000" pitchFamily="2" charset="-78"/>
              <a:cs typeface="Sakkal Majalla" panose="02000000000000000000" pitchFamily="2" charset="-78"/>
            </a:endParaRPr>
          </a:p>
        </p:txBody>
      </p:sp>
      <p:cxnSp>
        <p:nvCxnSpPr>
          <p:cNvPr id="8" name="Straight Arrow Connector 7">
            <a:extLst>
              <a:ext uri="{FF2B5EF4-FFF2-40B4-BE49-F238E27FC236}">
                <a16:creationId xmlns:a16="http://schemas.microsoft.com/office/drawing/2014/main" id="{9002950D-43DB-D846-3509-5E389DD173B6}"/>
              </a:ext>
            </a:extLst>
          </p:cNvPr>
          <p:cNvCxnSpPr>
            <a:cxnSpLocks/>
          </p:cNvCxnSpPr>
          <p:nvPr/>
        </p:nvCxnSpPr>
        <p:spPr>
          <a:xfrm>
            <a:off x="6913587" y="4061073"/>
            <a:ext cx="0" cy="864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Footer Placeholder 2">
            <a:extLst>
              <a:ext uri="{FF2B5EF4-FFF2-40B4-BE49-F238E27FC236}">
                <a16:creationId xmlns:a16="http://schemas.microsoft.com/office/drawing/2014/main" id="{23A59979-44A3-9219-ABF5-CC8E0992B7C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049594702"/>
      </p:ext>
    </p:extLst>
  </p:cSld>
  <p:clrMapOvr>
    <a:masterClrMapping/>
  </p:clrMapOvr>
  <p:transition>
    <p:sndAc>
      <p:stSnd>
        <p:snd r:embed="rId3" name="click.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E2851F-B7A6-3A1F-C301-FB91CB11505A}"/>
              </a:ext>
            </a:extLst>
          </p:cNvPr>
          <p:cNvSpPr txBox="1"/>
          <p:nvPr/>
        </p:nvSpPr>
        <p:spPr bwMode="auto">
          <a:xfrm>
            <a:off x="6954837" y="2195513"/>
            <a:ext cx="1720850" cy="1162050"/>
          </a:xfrm>
          <a:prstGeom prst="rect">
            <a:avLst/>
          </a:prstGeom>
          <a:noFill/>
          <a:ln>
            <a:noFill/>
          </a:ln>
        </p:spPr>
        <p:txBody>
          <a:bodyPr vert="horz" wrap="square" lIns="91440" tIns="45720" rIns="91440" bIns="45720" numCol="1" rtlCol="1" anchor="t" anchorCtr="0" compatLnSpc="1">
            <a:prstTxWarp prst="textNoShape">
              <a:avLst/>
            </a:prstTxWarp>
            <a:noAutofit/>
          </a:bodyPr>
          <a:lstStyle/>
          <a:p>
            <a:pPr rtl="1">
              <a:lnSpc>
                <a:spcPct val="90000"/>
              </a:lnSpc>
              <a:spcBef>
                <a:spcPct val="20000"/>
              </a:spcBef>
            </a:pPr>
            <a:r>
              <a:rPr lang="ar" sz="1400" b="1" dirty="0">
                <a:latin typeface="Sakkal Majalla" panose="02000000000000000000" pitchFamily="2" charset="-78"/>
                <a:cs typeface="Sakkal Majalla" panose="02000000000000000000" pitchFamily="2" charset="-78"/>
              </a:rPr>
              <a:t>نوع الشركة</a:t>
            </a:r>
          </a:p>
          <a:p>
            <a:pPr marL="171450" indent="-171450" rtl="1">
              <a:lnSpc>
                <a:spcPct val="90000"/>
              </a:lnSpc>
              <a:spcBef>
                <a:spcPct val="20000"/>
              </a:spcBef>
              <a:buFont typeface="Arial" panose="020B0604020202020204" pitchFamily="34" charset="0"/>
              <a:buChar char="•"/>
            </a:pPr>
            <a:r>
              <a:rPr lang="ar" sz="1400" dirty="0">
                <a:latin typeface="Sakkal Majalla" panose="02000000000000000000" pitchFamily="2" charset="-78"/>
                <a:cs typeface="Sakkal Majalla" panose="02000000000000000000" pitchFamily="2" charset="-78"/>
              </a:rPr>
              <a:t>شركة الشخص الواحد</a:t>
            </a:r>
          </a:p>
          <a:p>
            <a:pPr marL="171450" indent="-171450" rtl="1">
              <a:lnSpc>
                <a:spcPct val="90000"/>
              </a:lnSpc>
              <a:spcBef>
                <a:spcPct val="20000"/>
              </a:spcBef>
              <a:buFont typeface="Arial" panose="020B0604020202020204" pitchFamily="34" charset="0"/>
              <a:buChar char="•"/>
            </a:pPr>
            <a:r>
              <a:rPr lang="ar" sz="1400" dirty="0">
                <a:latin typeface="Sakkal Majalla" panose="02000000000000000000" pitchFamily="2" charset="-78"/>
                <a:cs typeface="Sakkal Majalla" panose="02000000000000000000" pitchFamily="2" charset="-78"/>
              </a:rPr>
              <a:t>شراكة/شركة تضامن</a:t>
            </a:r>
          </a:p>
          <a:p>
            <a:pPr marL="171450" indent="-171450" rtl="1">
              <a:lnSpc>
                <a:spcPct val="90000"/>
              </a:lnSpc>
              <a:spcBef>
                <a:spcPct val="20000"/>
              </a:spcBef>
              <a:buFont typeface="Arial" panose="020B0604020202020204" pitchFamily="34" charset="0"/>
              <a:buChar char="•"/>
            </a:pPr>
            <a:r>
              <a:rPr lang="ar" sz="1400" dirty="0">
                <a:latin typeface="Sakkal Majalla" panose="02000000000000000000" pitchFamily="2" charset="-78"/>
                <a:cs typeface="Sakkal Majalla" panose="02000000000000000000" pitchFamily="2" charset="-78"/>
              </a:rPr>
              <a:t>الشركة ذات المسؤولية المحدودة</a:t>
            </a:r>
          </a:p>
        </p:txBody>
      </p:sp>
      <p:sp>
        <p:nvSpPr>
          <p:cNvPr id="9" name="TextBox 8">
            <a:extLst>
              <a:ext uri="{FF2B5EF4-FFF2-40B4-BE49-F238E27FC236}">
                <a16:creationId xmlns:a16="http://schemas.microsoft.com/office/drawing/2014/main" id="{0997173E-5707-801D-5A30-A63DA47AEC37}"/>
              </a:ext>
            </a:extLst>
          </p:cNvPr>
          <p:cNvSpPr txBox="1"/>
          <p:nvPr/>
        </p:nvSpPr>
        <p:spPr>
          <a:xfrm>
            <a:off x="6686550" y="3357563"/>
            <a:ext cx="2000250" cy="2668588"/>
          </a:xfrm>
          <a:prstGeom prst="rect">
            <a:avLst/>
          </a:prstGeom>
          <a:noFill/>
        </p:spPr>
        <p:txBody>
          <a:bodyPr wrap="square" rtlCol="1" anchor="t">
            <a:normAutofit/>
          </a:bodyPr>
          <a:lstStyle/>
          <a:p>
            <a:pPr rtl="1">
              <a:lnSpc>
                <a:spcPct val="90000"/>
              </a:lnSpc>
              <a:spcAft>
                <a:spcPts val="600"/>
              </a:spcAft>
            </a:pPr>
            <a:r>
              <a:rPr lang="ar" sz="1300" b="1" dirty="0">
                <a:latin typeface="Sakkal Majalla" panose="02000000000000000000" pitchFamily="2" charset="-78"/>
                <a:cs typeface="Sakkal Majalla" panose="02000000000000000000" pitchFamily="2" charset="-78"/>
              </a:rPr>
              <a:t>أهداف الشركة</a:t>
            </a:r>
          </a:p>
          <a:p>
            <a:pPr marL="285750" indent="-285750" rtl="1">
              <a:lnSpc>
                <a:spcPct val="90000"/>
              </a:lnSpc>
              <a:spcAft>
                <a:spcPts val="600"/>
              </a:spcAft>
              <a:buFont typeface="Arial" panose="020B0604020202020204" pitchFamily="34" charset="0"/>
              <a:buChar char="•"/>
            </a:pPr>
            <a:r>
              <a:rPr lang="ar" sz="1300" dirty="0">
                <a:latin typeface="Sakkal Majalla" panose="02000000000000000000" pitchFamily="2" charset="-78"/>
                <a:cs typeface="Sakkal Majalla" panose="02000000000000000000" pitchFamily="2" charset="-78"/>
              </a:rPr>
              <a:t>الاستمرارية</a:t>
            </a:r>
          </a:p>
          <a:p>
            <a:pPr marL="285750" indent="-285750" rtl="1">
              <a:lnSpc>
                <a:spcPct val="90000"/>
              </a:lnSpc>
              <a:spcAft>
                <a:spcPts val="600"/>
              </a:spcAft>
              <a:buFont typeface="Arial" panose="020B0604020202020204" pitchFamily="34" charset="0"/>
              <a:buChar char="•"/>
            </a:pPr>
            <a:r>
              <a:rPr lang="ar" sz="1300" dirty="0">
                <a:latin typeface="Sakkal Majalla" panose="02000000000000000000" pitchFamily="2" charset="-78"/>
                <a:cs typeface="Sakkal Majalla" panose="02000000000000000000" pitchFamily="2" charset="-78"/>
              </a:rPr>
              <a:t>الربح</a:t>
            </a:r>
          </a:p>
          <a:p>
            <a:pPr marL="285750" indent="-285750" rtl="1">
              <a:lnSpc>
                <a:spcPct val="90000"/>
              </a:lnSpc>
              <a:spcAft>
                <a:spcPts val="600"/>
              </a:spcAft>
              <a:buFont typeface="Arial" panose="020B0604020202020204" pitchFamily="34" charset="0"/>
              <a:buChar char="•"/>
            </a:pPr>
            <a:r>
              <a:rPr lang="ar" sz="1300" dirty="0">
                <a:latin typeface="Sakkal Majalla" panose="02000000000000000000" pitchFamily="2" charset="-78"/>
                <a:cs typeface="Sakkal Majalla" panose="02000000000000000000" pitchFamily="2" charset="-78"/>
              </a:rPr>
              <a:t>الابتكار</a:t>
            </a:r>
          </a:p>
          <a:p>
            <a:pPr marL="285750" indent="-285750" rtl="1">
              <a:lnSpc>
                <a:spcPct val="90000"/>
              </a:lnSpc>
              <a:spcAft>
                <a:spcPts val="600"/>
              </a:spcAft>
              <a:buFont typeface="Arial" panose="020B0604020202020204" pitchFamily="34" charset="0"/>
              <a:buChar char="•"/>
            </a:pPr>
            <a:r>
              <a:rPr lang="ar" sz="1300" dirty="0">
                <a:latin typeface="Sakkal Majalla" panose="02000000000000000000" pitchFamily="2" charset="-78"/>
                <a:cs typeface="Sakkal Majalla" panose="02000000000000000000" pitchFamily="2" charset="-78"/>
              </a:rPr>
              <a:t>النمو</a:t>
            </a:r>
          </a:p>
          <a:p>
            <a:pPr marL="285750" indent="-285750" rtl="1">
              <a:lnSpc>
                <a:spcPct val="90000"/>
              </a:lnSpc>
              <a:spcAft>
                <a:spcPts val="600"/>
              </a:spcAft>
              <a:buFont typeface="Arial" panose="020B0604020202020204" pitchFamily="34" charset="0"/>
              <a:buChar char="•"/>
            </a:pPr>
            <a:r>
              <a:rPr lang="ar" sz="1300" dirty="0">
                <a:latin typeface="Sakkal Majalla" panose="02000000000000000000" pitchFamily="2" charset="-78"/>
                <a:cs typeface="Sakkal Majalla" panose="02000000000000000000" pitchFamily="2" charset="-78"/>
              </a:rPr>
              <a:t>تطوير منتجات جديدة</a:t>
            </a:r>
          </a:p>
          <a:p>
            <a:pPr marL="285750" indent="-285750" rtl="1">
              <a:lnSpc>
                <a:spcPct val="90000"/>
              </a:lnSpc>
              <a:spcAft>
                <a:spcPts val="600"/>
              </a:spcAft>
              <a:buFont typeface="Arial" panose="020B0604020202020204" pitchFamily="34" charset="0"/>
              <a:buChar char="•"/>
            </a:pPr>
            <a:r>
              <a:rPr lang="ar" sz="1300" dirty="0">
                <a:latin typeface="Sakkal Majalla" panose="02000000000000000000" pitchFamily="2" charset="-78"/>
                <a:cs typeface="Sakkal Majalla" panose="02000000000000000000" pitchFamily="2" charset="-78"/>
              </a:rPr>
              <a:t>توسيع السوق</a:t>
            </a:r>
          </a:p>
          <a:p>
            <a:pPr marL="285750" indent="-285750" rtl="1">
              <a:lnSpc>
                <a:spcPct val="90000"/>
              </a:lnSpc>
              <a:spcAft>
                <a:spcPts val="600"/>
              </a:spcAft>
              <a:buFont typeface="Arial" panose="020B0604020202020204" pitchFamily="34" charset="0"/>
              <a:buChar char="•"/>
            </a:pPr>
            <a:r>
              <a:rPr lang="ar" sz="1300" dirty="0">
                <a:latin typeface="Sakkal Majalla" panose="02000000000000000000" pitchFamily="2" charset="-78"/>
                <a:cs typeface="Sakkal Majalla" panose="02000000000000000000" pitchFamily="2" charset="-78"/>
              </a:rPr>
              <a:t>الاستدامة</a:t>
            </a:r>
          </a:p>
          <a:p>
            <a:pPr marL="285750" indent="-285750" rtl="1">
              <a:lnSpc>
                <a:spcPct val="90000"/>
              </a:lnSpc>
              <a:spcAft>
                <a:spcPts val="600"/>
              </a:spcAft>
              <a:buFont typeface="Arial" panose="020B0604020202020204" pitchFamily="34" charset="0"/>
              <a:buChar char="•"/>
            </a:pPr>
            <a:r>
              <a:rPr lang="ar" sz="1300" dirty="0">
                <a:latin typeface="Sakkal Majalla" panose="02000000000000000000" pitchFamily="2" charset="-78"/>
                <a:cs typeface="Sakkal Majalla" panose="02000000000000000000" pitchFamily="2" charset="-78"/>
              </a:rPr>
              <a:t>الاعتراف بالعلامة التجارية</a:t>
            </a:r>
          </a:p>
        </p:txBody>
      </p:sp>
      <p:sp>
        <p:nvSpPr>
          <p:cNvPr id="10" name="TextBox 9">
            <a:extLst>
              <a:ext uri="{FF2B5EF4-FFF2-40B4-BE49-F238E27FC236}">
                <a16:creationId xmlns:a16="http://schemas.microsoft.com/office/drawing/2014/main" id="{A9599DE6-4D37-295B-A706-2AECE71838FA}"/>
              </a:ext>
            </a:extLst>
          </p:cNvPr>
          <p:cNvSpPr txBox="1"/>
          <p:nvPr/>
        </p:nvSpPr>
        <p:spPr>
          <a:xfrm>
            <a:off x="468312" y="2195513"/>
            <a:ext cx="6027738" cy="3878263"/>
          </a:xfrm>
          <a:prstGeom prst="rect">
            <a:avLst/>
          </a:prstGeom>
          <a:noFill/>
        </p:spPr>
        <p:txBody>
          <a:bodyPr wrap="square" rtlCol="1" anchor="t">
            <a:normAutofit/>
          </a:bodyPr>
          <a:lstStyle/>
          <a:p>
            <a:pPr rtl="1">
              <a:lnSpc>
                <a:spcPct val="90000"/>
              </a:lnSpc>
              <a:spcAft>
                <a:spcPts val="600"/>
              </a:spcAft>
            </a:pPr>
            <a:r>
              <a:rPr lang="ar" sz="1700" dirty="0">
                <a:latin typeface="Sakkal Majalla" panose="02000000000000000000" pitchFamily="2" charset="-78"/>
                <a:cs typeface="Sakkal Majalla" panose="02000000000000000000" pitchFamily="2" charset="-78"/>
              </a:rPr>
              <a:t>ناقش مع المتعلمين:</a:t>
            </a:r>
          </a:p>
          <a:p>
            <a:pPr rtl="1">
              <a:lnSpc>
                <a:spcPct val="90000"/>
              </a:lnSpc>
              <a:spcAft>
                <a:spcPts val="600"/>
              </a:spcAft>
            </a:pPr>
            <a:r>
              <a:rPr lang="ar" sz="1700" dirty="0">
                <a:latin typeface="Sakkal Majalla" panose="02000000000000000000" pitchFamily="2" charset="-78"/>
                <a:cs typeface="Sakkal Majalla" panose="02000000000000000000" pitchFamily="2" charset="-78"/>
              </a:rPr>
              <a:t>ما الأولويات المحتملة للشركات في مراحل مختلفة من نموها. على سبيل المثال، قد تولي شركة الشخص الواحد الأولوية للبقاء بينما قد ترغب شركة عامة محدودة كبيرة في التركيز على الاعتراف بالعلامة التجارية أو التوسع الدولي.</a:t>
            </a:r>
          </a:p>
          <a:p>
            <a:pPr rtl="1">
              <a:lnSpc>
                <a:spcPct val="90000"/>
              </a:lnSpc>
              <a:spcAft>
                <a:spcPts val="600"/>
              </a:spcAft>
            </a:pPr>
            <a:r>
              <a:rPr lang="ar" sz="1700" dirty="0">
                <a:latin typeface="Sakkal Majalla" panose="02000000000000000000" pitchFamily="2" charset="-78"/>
                <a:cs typeface="Sakkal Majalla" panose="02000000000000000000" pitchFamily="2" charset="-78"/>
              </a:rPr>
              <a:t>ما الأهداف المحتملة للشركات العاملة في قطاعات مختلفة من الاقتصاد. </a:t>
            </a:r>
          </a:p>
          <a:p>
            <a:pPr rtl="1">
              <a:lnSpc>
                <a:spcPct val="90000"/>
              </a:lnSpc>
              <a:spcAft>
                <a:spcPts val="600"/>
              </a:spcAft>
            </a:pPr>
            <a:r>
              <a:rPr lang="ar" sz="1700" dirty="0">
                <a:latin typeface="Sakkal Majalla" panose="02000000000000000000" pitchFamily="2" charset="-78"/>
                <a:cs typeface="Sakkal Majalla" panose="02000000000000000000" pitchFamily="2" charset="-78"/>
              </a:rPr>
              <a:t>قَدّم أمثلة:</a:t>
            </a:r>
          </a:p>
          <a:p>
            <a:pPr marL="285750" indent="-285750" rtl="1">
              <a:lnSpc>
                <a:spcPct val="90000"/>
              </a:lnSpc>
              <a:spcAft>
                <a:spcPts val="600"/>
              </a:spcAft>
              <a:buFont typeface="Arial" panose="020B0604020202020204" pitchFamily="34" charset="0"/>
              <a:buChar char="•"/>
            </a:pPr>
            <a:r>
              <a:rPr lang="ar" sz="1700" dirty="0">
                <a:latin typeface="Sakkal Majalla" panose="02000000000000000000" pitchFamily="2" charset="-78"/>
                <a:cs typeface="Sakkal Majalla" panose="02000000000000000000" pitchFamily="2" charset="-78"/>
              </a:rPr>
              <a:t>شركة ناشئة صغيرة لألعاب الحاسوب</a:t>
            </a:r>
          </a:p>
          <a:p>
            <a:pPr marL="285750" indent="-285750" rtl="1">
              <a:lnSpc>
                <a:spcPct val="90000"/>
              </a:lnSpc>
              <a:spcAft>
                <a:spcPts val="600"/>
              </a:spcAft>
              <a:buFont typeface="Arial" panose="020B0604020202020204" pitchFamily="34" charset="0"/>
              <a:buChar char="•"/>
            </a:pPr>
            <a:r>
              <a:rPr lang="ar" sz="1700" dirty="0">
                <a:latin typeface="Sakkal Majalla" panose="02000000000000000000" pitchFamily="2" charset="-78"/>
                <a:cs typeface="Sakkal Majalla" panose="02000000000000000000" pitchFamily="2" charset="-78"/>
              </a:rPr>
              <a:t>شركة تصنيع سيارات كبيرة </a:t>
            </a:r>
          </a:p>
          <a:p>
            <a:pPr marL="285750" indent="-285750" rtl="1">
              <a:lnSpc>
                <a:spcPct val="90000"/>
              </a:lnSpc>
              <a:spcAft>
                <a:spcPts val="600"/>
              </a:spcAft>
              <a:buFont typeface="Arial" panose="020B0604020202020204" pitchFamily="34" charset="0"/>
              <a:buChar char="•"/>
            </a:pPr>
            <a:r>
              <a:rPr lang="ar" sz="1700" dirty="0">
                <a:latin typeface="Sakkal Majalla" panose="02000000000000000000" pitchFamily="2" charset="-78"/>
                <a:cs typeface="Sakkal Majalla" panose="02000000000000000000" pitchFamily="2" charset="-78"/>
              </a:rPr>
              <a:t>مطعم حصري في وسط المدينة</a:t>
            </a:r>
          </a:p>
          <a:p>
            <a:pPr marL="285750" indent="-285750" rtl="1">
              <a:lnSpc>
                <a:spcPct val="90000"/>
              </a:lnSpc>
              <a:spcAft>
                <a:spcPts val="600"/>
              </a:spcAft>
              <a:buFont typeface="Arial" panose="020B0604020202020204" pitchFamily="34" charset="0"/>
              <a:buChar char="•"/>
            </a:pPr>
            <a:r>
              <a:rPr lang="ar" sz="1700" dirty="0">
                <a:latin typeface="Sakkal Majalla" panose="02000000000000000000" pitchFamily="2" charset="-78"/>
                <a:cs typeface="Sakkal Majalla" panose="02000000000000000000" pitchFamily="2" charset="-78"/>
              </a:rPr>
              <a:t>شركة تصنيع أجهزة حاسوب دولية</a:t>
            </a:r>
          </a:p>
          <a:p>
            <a:pPr marL="285750" indent="-285750" rtl="1">
              <a:lnSpc>
                <a:spcPct val="90000"/>
              </a:lnSpc>
              <a:spcAft>
                <a:spcPts val="600"/>
              </a:spcAft>
              <a:buFont typeface="Arial" panose="020B0604020202020204" pitchFamily="34" charset="0"/>
              <a:buChar char="•"/>
            </a:pPr>
            <a:r>
              <a:rPr lang="ar" sz="1700" dirty="0">
                <a:latin typeface="Sakkal Majalla" panose="02000000000000000000" pitchFamily="2" charset="-78"/>
                <a:cs typeface="Sakkal Majalla" panose="02000000000000000000" pitchFamily="2" charset="-78"/>
              </a:rPr>
              <a:t>شركة بناء محلية تأسست لتعمل بصفتها شركة خاصة محدودة</a:t>
            </a:r>
          </a:p>
        </p:txBody>
      </p:sp>
      <p:sp>
        <p:nvSpPr>
          <p:cNvPr id="2" name="Title 1"/>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lnSpc>
                <a:spcPct val="90000"/>
              </a:lnSpc>
            </a:pPr>
            <a:r>
              <a:rPr lang="ar" sz="3600" dirty="0">
                <a:latin typeface="Sakkal Majalla" panose="02000000000000000000" pitchFamily="2" charset="-78"/>
                <a:cs typeface="Sakkal Majalla" panose="02000000000000000000" pitchFamily="2" charset="-78"/>
              </a:rPr>
              <a:t>أنواع الأعمال وأهدافها</a:t>
            </a:r>
          </a:p>
        </p:txBody>
      </p:sp>
      <p:sp>
        <p:nvSpPr>
          <p:cNvPr id="3" name="Footer Placeholder 2">
            <a:extLst>
              <a:ext uri="{FF2B5EF4-FFF2-40B4-BE49-F238E27FC236}">
                <a16:creationId xmlns:a16="http://schemas.microsoft.com/office/drawing/2014/main" id="{69EABB08-030A-1D76-BDA2-D6980C6EDABA}"/>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948565895"/>
      </p:ext>
    </p:extLst>
  </p:cSld>
  <p:clrMapOvr>
    <a:masterClrMapping/>
  </p:clrMapOvr>
  <p:transition>
    <p:sndAc>
      <p:stSnd>
        <p:snd r:embed="rId3" name="click.wav"/>
      </p:stSnd>
    </p:sndAc>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A55D5B-08C3-A79B-1694-0CFBB412421D}"/>
              </a:ext>
            </a:extLst>
          </p:cNvPr>
          <p:cNvSpPr>
            <a:spLocks noGrp="1"/>
          </p:cNvSpPr>
          <p:nvPr>
            <p:ph type="title"/>
          </p:nvPr>
        </p:nvSpPr>
        <p:spPr>
          <a:xfrm>
            <a:off x="457200" y="1195388"/>
            <a:ext cx="8229600" cy="863600"/>
          </a:xfrm>
        </p:spPr>
        <p:txBody>
          <a:bodyPr rtlCol="1">
            <a:normAutofit/>
          </a:bodyPr>
          <a:lstStyle/>
          <a:p>
            <a:pPr rtl="1">
              <a:lnSpc>
                <a:spcPct val="90000"/>
              </a:lnSpc>
            </a:pPr>
            <a:r>
              <a:rPr lang="ar" sz="3600" dirty="0">
                <a:latin typeface="Sakkal Majalla" panose="02000000000000000000" pitchFamily="2" charset="-78"/>
                <a:cs typeface="Sakkal Majalla" panose="02000000000000000000" pitchFamily="2" charset="-78"/>
              </a:rPr>
              <a:t>أنواع الأعمال وأهدافها</a:t>
            </a:r>
          </a:p>
        </p:txBody>
      </p:sp>
      <p:sp>
        <p:nvSpPr>
          <p:cNvPr id="12" name="Content Placeholder 2">
            <a:extLst>
              <a:ext uri="{FF2B5EF4-FFF2-40B4-BE49-F238E27FC236}">
                <a16:creationId xmlns:a16="http://schemas.microsoft.com/office/drawing/2014/main" id="{C3CF2C1B-441C-FB85-35DC-B63198D439B6}"/>
              </a:ext>
            </a:extLst>
          </p:cNvPr>
          <p:cNvSpPr>
            <a:spLocks noGrp="1"/>
          </p:cNvSpPr>
          <p:nvPr>
            <p:ph sz="half" idx="1"/>
          </p:nvPr>
        </p:nvSpPr>
        <p:spPr>
          <a:xfrm>
            <a:off x="4648200" y="2195513"/>
            <a:ext cx="4027487" cy="3681412"/>
          </a:xfrm>
        </p:spPr>
        <p:txBody>
          <a:bodyPr rtlCol="1">
            <a:normAutofit/>
          </a:bodyPr>
          <a:lstStyle/>
          <a:p>
            <a:pPr marL="0" indent="0" rtl="1">
              <a:lnSpc>
                <a:spcPct val="90000"/>
              </a:lnSpc>
              <a:buNone/>
            </a:pPr>
            <a:r>
              <a:rPr lang="ar" sz="1900" dirty="0">
                <a:latin typeface="Sakkal Majalla" panose="02000000000000000000" pitchFamily="2" charset="-78"/>
                <a:cs typeface="Sakkal Majalla" panose="02000000000000000000" pitchFamily="2" charset="-78"/>
              </a:rPr>
              <a:t>ناقش مع المتعلمين:</a:t>
            </a:r>
          </a:p>
          <a:p>
            <a:pPr rtl="1">
              <a:lnSpc>
                <a:spcPct val="90000"/>
              </a:lnSpc>
            </a:pPr>
            <a:r>
              <a:rPr lang="ar" sz="1900" dirty="0">
                <a:latin typeface="Sakkal Majalla" panose="02000000000000000000" pitchFamily="2" charset="-78"/>
                <a:cs typeface="Sakkal Majalla" panose="02000000000000000000" pitchFamily="2" charset="-78"/>
              </a:rPr>
              <a:t>ما الأولويات المحتملة للشركات في مراحل مختلفة من نموها. على سبيل المثال، قد تولي شركة الشخص الواحد الأولوية للبقاء بينما قد ترغب شركة عامة محدودة كبيرة في التركيز على الاعتراف بالعلامة التجارية أو التوسع الدولي.</a:t>
            </a:r>
          </a:p>
          <a:p>
            <a:pPr rtl="1">
              <a:lnSpc>
                <a:spcPct val="90000"/>
              </a:lnSpc>
            </a:pPr>
            <a:r>
              <a:rPr lang="ar" sz="1900" dirty="0">
                <a:latin typeface="Sakkal Majalla" panose="02000000000000000000" pitchFamily="2" charset="-78"/>
                <a:cs typeface="Sakkal Majalla" panose="02000000000000000000" pitchFamily="2" charset="-78"/>
              </a:rPr>
              <a:t>ما الأهداف المحتملة للشركات العاملة في قطاعات مختلفة من الاقتصاد. </a:t>
            </a:r>
          </a:p>
        </p:txBody>
      </p:sp>
      <p:sp>
        <p:nvSpPr>
          <p:cNvPr id="6" name="Content Placeholder 2">
            <a:extLst>
              <a:ext uri="{FF2B5EF4-FFF2-40B4-BE49-F238E27FC236}">
                <a16:creationId xmlns:a16="http://schemas.microsoft.com/office/drawing/2014/main" id="{D8B1FF9E-4499-A130-73E3-A9AFFB0AA249}"/>
              </a:ext>
            </a:extLst>
          </p:cNvPr>
          <p:cNvSpPr txBox="1">
            <a:spLocks/>
          </p:cNvSpPr>
          <p:nvPr/>
        </p:nvSpPr>
        <p:spPr>
          <a:xfrm>
            <a:off x="468312" y="2195512"/>
            <a:ext cx="4027488" cy="3681411"/>
          </a:xfrm>
          <a:prstGeom prst="rect">
            <a:avLst/>
          </a:prstGeom>
        </p:spPr>
        <p:txBody>
          <a:bodyPr rtlCol="1">
            <a:normAutofit/>
          </a:bodyPr>
          <a:lst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a:lstStyle>
          <a:p>
            <a:pPr marL="0" indent="0" rtl="1">
              <a:lnSpc>
                <a:spcPct val="90000"/>
              </a:lnSpc>
              <a:buNone/>
            </a:pPr>
            <a:r>
              <a:rPr lang="ar" sz="2100" kern="0" dirty="0">
                <a:latin typeface="Sakkal Majalla" panose="02000000000000000000" pitchFamily="2" charset="-78"/>
                <a:cs typeface="Sakkal Majalla" panose="02000000000000000000" pitchFamily="2" charset="-78"/>
              </a:rPr>
              <a:t>قَدّم أمثلة:</a:t>
            </a:r>
          </a:p>
          <a:p>
            <a:pPr rtl="1">
              <a:lnSpc>
                <a:spcPct val="90000"/>
              </a:lnSpc>
            </a:pPr>
            <a:r>
              <a:rPr lang="ar" sz="2100" kern="0" dirty="0">
                <a:latin typeface="Sakkal Majalla" panose="02000000000000000000" pitchFamily="2" charset="-78"/>
                <a:cs typeface="Sakkal Majalla" panose="02000000000000000000" pitchFamily="2" charset="-78"/>
              </a:rPr>
              <a:t>شركة ناشئة صغيرة لألعاب الحاسوب</a:t>
            </a:r>
          </a:p>
          <a:p>
            <a:pPr rtl="1">
              <a:lnSpc>
                <a:spcPct val="90000"/>
              </a:lnSpc>
            </a:pPr>
            <a:r>
              <a:rPr lang="ar" sz="2100" kern="0" dirty="0">
                <a:latin typeface="Sakkal Majalla" panose="02000000000000000000" pitchFamily="2" charset="-78"/>
                <a:cs typeface="Sakkal Majalla" panose="02000000000000000000" pitchFamily="2" charset="-78"/>
              </a:rPr>
              <a:t>شركة تصنيع سيارات كبيرة </a:t>
            </a:r>
          </a:p>
          <a:p>
            <a:pPr rtl="1">
              <a:lnSpc>
                <a:spcPct val="90000"/>
              </a:lnSpc>
            </a:pPr>
            <a:r>
              <a:rPr lang="ar" sz="2100" kern="0" dirty="0">
                <a:latin typeface="Sakkal Majalla" panose="02000000000000000000" pitchFamily="2" charset="-78"/>
                <a:cs typeface="Sakkal Majalla" panose="02000000000000000000" pitchFamily="2" charset="-78"/>
              </a:rPr>
              <a:t>مطعم حصري في وسط المدينة</a:t>
            </a:r>
          </a:p>
          <a:p>
            <a:pPr rtl="1">
              <a:lnSpc>
                <a:spcPct val="90000"/>
              </a:lnSpc>
            </a:pPr>
            <a:r>
              <a:rPr lang="ar" sz="2100" kern="0" dirty="0">
                <a:latin typeface="Sakkal Majalla" panose="02000000000000000000" pitchFamily="2" charset="-78"/>
                <a:cs typeface="Sakkal Majalla" panose="02000000000000000000" pitchFamily="2" charset="-78"/>
              </a:rPr>
              <a:t>شركة تصنيع أجهزة حاسوب دولية</a:t>
            </a:r>
          </a:p>
          <a:p>
            <a:pPr rtl="1">
              <a:lnSpc>
                <a:spcPct val="90000"/>
              </a:lnSpc>
            </a:pPr>
            <a:r>
              <a:rPr lang="ar" sz="2100" kern="0" dirty="0">
                <a:latin typeface="Sakkal Majalla" panose="02000000000000000000" pitchFamily="2" charset="-78"/>
                <a:cs typeface="Sakkal Majalla" panose="02000000000000000000" pitchFamily="2" charset="-78"/>
              </a:rPr>
              <a:t>شركة بناء محلية تأسست لتعمل بصفتها شركة خاصة محدودة		</a:t>
            </a:r>
          </a:p>
        </p:txBody>
      </p:sp>
      <p:sp>
        <p:nvSpPr>
          <p:cNvPr id="2" name="Footer Placeholder 2">
            <a:extLst>
              <a:ext uri="{FF2B5EF4-FFF2-40B4-BE49-F238E27FC236}">
                <a16:creationId xmlns:a16="http://schemas.microsoft.com/office/drawing/2014/main" id="{94A70136-2F66-53F0-D66D-99C2A9457408}"/>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743405815"/>
      </p:ext>
    </p:extLst>
  </p:cSld>
  <p:clrMapOvr>
    <a:masterClrMapping/>
  </p:clrMapOvr>
  <p:transition>
    <p:sndAc>
      <p:stSnd>
        <p:snd r:embed="rId3" name="click.wav"/>
      </p:stSnd>
    </p:sndAc>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B2884887-1199-7BCD-D795-D78994FB9C2C}"/>
              </a:ext>
            </a:extLst>
          </p:cNvPr>
          <p:cNvSpPr>
            <a:spLocks noGrp="1"/>
          </p:cNvSpPr>
          <p:nvPr>
            <p:ph type="title"/>
          </p:nvPr>
        </p:nvSpPr>
        <p:spPr>
          <a:xfrm>
            <a:off x="457200" y="1195200"/>
            <a:ext cx="8420100" cy="864000"/>
          </a:xfrm>
        </p:spPr>
        <p:txBody>
          <a:bodyPr rtlCol="1">
            <a:normAutofit/>
          </a:bodyPr>
          <a:lstStyle/>
          <a:p>
            <a:pPr rtl="1">
              <a:lnSpc>
                <a:spcPct val="90000"/>
              </a:lnSpc>
            </a:pPr>
            <a:r>
              <a:rPr lang="ar" sz="1600" dirty="0">
                <a:latin typeface="Sakkal Majalla" panose="02000000000000000000" pitchFamily="2" charset="-78"/>
                <a:cs typeface="Sakkal Majalla" panose="02000000000000000000" pitchFamily="2" charset="-78"/>
              </a:rPr>
              <a:t>يجب تقديم هذه الشريحة النهائية لنتاج التعلم أ كجزء من مواد الدعم للمهمة 1</a:t>
            </a:r>
            <a:br>
              <a:rPr lang="en-GB" sz="1600" dirty="0">
                <a:latin typeface="Sakkal Majalla" panose="02000000000000000000" pitchFamily="2" charset="-78"/>
                <a:cs typeface="Sakkal Majalla" panose="02000000000000000000" pitchFamily="2" charset="-78"/>
              </a:rPr>
            </a:br>
            <a:br>
              <a:rPr lang="en-GB" sz="1600" dirty="0">
                <a:latin typeface="Sakkal Majalla" panose="02000000000000000000" pitchFamily="2" charset="-78"/>
                <a:cs typeface="Sakkal Majalla" panose="02000000000000000000" pitchFamily="2" charset="-78"/>
              </a:rPr>
            </a:br>
            <a:r>
              <a:rPr lang="ar" sz="1600" dirty="0">
                <a:latin typeface="Sakkal Majalla" panose="02000000000000000000" pitchFamily="2" charset="-78"/>
                <a:cs typeface="Sakkal Majalla" panose="02000000000000000000" pitchFamily="2" charset="-78"/>
              </a:rPr>
              <a:t>ينبغي التأكد من أن المتعلمين على دراية بالعلاقات المختلفة التي تم استكشافها في أثناء تقديم نتاج التعلم أ</a:t>
            </a:r>
          </a:p>
          <a:p>
            <a:pPr rtl="1">
              <a:lnSpc>
                <a:spcPct val="90000"/>
              </a:lnSpc>
            </a:pPr>
            <a:endParaRPr lang="en-US" sz="1600" dirty="0">
              <a:latin typeface="Sakkal Majalla" panose="02000000000000000000" pitchFamily="2" charset="-78"/>
              <a:cs typeface="Sakkal Majalla" panose="02000000000000000000" pitchFamily="2" charset="-78"/>
            </a:endParaRPr>
          </a:p>
        </p:txBody>
      </p:sp>
      <p:grpSp>
        <p:nvGrpSpPr>
          <p:cNvPr id="2" name="Group 1">
            <a:extLst>
              <a:ext uri="{FF2B5EF4-FFF2-40B4-BE49-F238E27FC236}">
                <a16:creationId xmlns:a16="http://schemas.microsoft.com/office/drawing/2014/main" id="{E771FF6F-C141-6675-43B9-806FFC2FAB46}"/>
              </a:ext>
            </a:extLst>
          </p:cNvPr>
          <p:cNvGrpSpPr/>
          <p:nvPr/>
        </p:nvGrpSpPr>
        <p:grpSpPr>
          <a:xfrm flipH="1">
            <a:off x="1232036" y="2406778"/>
            <a:ext cx="6657702" cy="4038855"/>
            <a:chOff x="1232036" y="2406778"/>
            <a:chExt cx="6657702" cy="4038855"/>
          </a:xfrm>
        </p:grpSpPr>
        <p:sp>
          <p:nvSpPr>
            <p:cNvPr id="4" name="Freeform: Shape 3">
              <a:extLst>
                <a:ext uri="{FF2B5EF4-FFF2-40B4-BE49-F238E27FC236}">
                  <a16:creationId xmlns:a16="http://schemas.microsoft.com/office/drawing/2014/main" id="{E8A7DEAC-6A2C-DAED-5E2E-CE25B9FD7FBE}"/>
                </a:ext>
              </a:extLst>
            </p:cNvPr>
            <p:cNvSpPr/>
            <p:nvPr/>
          </p:nvSpPr>
          <p:spPr>
            <a:xfrm>
              <a:off x="3735300" y="4794460"/>
              <a:ext cx="1651173" cy="1651173"/>
            </a:xfrm>
            <a:custGeom>
              <a:avLst/>
              <a:gdLst>
                <a:gd name="connsiteX0" fmla="*/ 0 w 1651173"/>
                <a:gd name="connsiteY0" fmla="*/ 825587 h 1651173"/>
                <a:gd name="connsiteX1" fmla="*/ 825587 w 1651173"/>
                <a:gd name="connsiteY1" fmla="*/ 0 h 1651173"/>
                <a:gd name="connsiteX2" fmla="*/ 1651174 w 1651173"/>
                <a:gd name="connsiteY2" fmla="*/ 825587 h 1651173"/>
                <a:gd name="connsiteX3" fmla="*/ 825587 w 1651173"/>
                <a:gd name="connsiteY3" fmla="*/ 1651174 h 1651173"/>
                <a:gd name="connsiteX4" fmla="*/ 0 w 1651173"/>
                <a:gd name="connsiteY4" fmla="*/ 825587 h 165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173" h="1651173">
                  <a:moveTo>
                    <a:pt x="0" y="825587"/>
                  </a:moveTo>
                  <a:cubicBezTo>
                    <a:pt x="0" y="369628"/>
                    <a:pt x="369628" y="0"/>
                    <a:pt x="825587" y="0"/>
                  </a:cubicBezTo>
                  <a:cubicBezTo>
                    <a:pt x="1281546" y="0"/>
                    <a:pt x="1651174" y="369628"/>
                    <a:pt x="1651174" y="825587"/>
                  </a:cubicBezTo>
                  <a:cubicBezTo>
                    <a:pt x="1651174" y="1281546"/>
                    <a:pt x="1281546" y="1651174"/>
                    <a:pt x="825587" y="1651174"/>
                  </a:cubicBezTo>
                  <a:cubicBezTo>
                    <a:pt x="369628" y="1651174"/>
                    <a:pt x="0" y="1281546"/>
                    <a:pt x="0" y="825587"/>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52604" tIns="252604" rIns="252604" bIns="252604" numCol="1" spcCol="1270" rtlCol="1" anchor="ctr" anchorCtr="0">
              <a:noAutofit/>
            </a:bodyPr>
            <a:lstStyle/>
            <a:p>
              <a:pPr marL="0" lvl="0" indent="0" algn="ctr" defTabSz="755650" rtl="1">
                <a:lnSpc>
                  <a:spcPct val="90000"/>
                </a:lnSpc>
                <a:spcBef>
                  <a:spcPct val="0"/>
                </a:spcBef>
                <a:spcAft>
                  <a:spcPct val="35000"/>
                </a:spcAft>
                <a:buNone/>
              </a:pPr>
              <a:r>
                <a:rPr lang="ar" sz="1700" b="1" kern="1200" dirty="0">
                  <a:latin typeface="Sakkal Majalla" panose="02000000000000000000" pitchFamily="2" charset="-78"/>
                  <a:cs typeface="Sakkal Majalla" panose="02000000000000000000" pitchFamily="2" charset="-78"/>
                </a:rPr>
                <a:t>نتاج التعلم أ: ما الذي تعلّمته؟</a:t>
              </a:r>
            </a:p>
          </p:txBody>
        </p:sp>
        <p:sp>
          <p:nvSpPr>
            <p:cNvPr id="5" name="Arrow: Left 4">
              <a:extLst>
                <a:ext uri="{FF2B5EF4-FFF2-40B4-BE49-F238E27FC236}">
                  <a16:creationId xmlns:a16="http://schemas.microsoft.com/office/drawing/2014/main" id="{6E2C13CD-F12C-C43C-B04D-64F6FF61FBDA}"/>
                </a:ext>
              </a:extLst>
            </p:cNvPr>
            <p:cNvSpPr/>
            <p:nvPr/>
          </p:nvSpPr>
          <p:spPr>
            <a:xfrm rot="10800000">
              <a:off x="1809946" y="5384755"/>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6" name="Freeform: Shape 5">
              <a:extLst>
                <a:ext uri="{FF2B5EF4-FFF2-40B4-BE49-F238E27FC236}">
                  <a16:creationId xmlns:a16="http://schemas.microsoft.com/office/drawing/2014/main" id="{68719D2C-EE31-A421-8475-23F0C13CAFAF}"/>
                </a:ext>
              </a:extLst>
            </p:cNvPr>
            <p:cNvSpPr/>
            <p:nvPr/>
          </p:nvSpPr>
          <p:spPr>
            <a:xfrm>
              <a:off x="1232036" y="5157718"/>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9942" tIns="49942" rIns="49942" bIns="49942" numCol="1" spcCol="1270" rtlCol="1" anchor="ctr" anchorCtr="0">
              <a:noAutofit/>
            </a:bodyPr>
            <a:lstStyle/>
            <a:p>
              <a:pPr marL="0" lvl="0" indent="0" algn="ctr" defTabSz="533400" rtl="1">
                <a:lnSpc>
                  <a:spcPct val="90000"/>
                </a:lnSpc>
                <a:spcBef>
                  <a:spcPct val="0"/>
                </a:spcBef>
                <a:spcAft>
                  <a:spcPct val="35000"/>
                </a:spcAft>
                <a:buNone/>
              </a:pPr>
              <a:r>
                <a:rPr lang="ar" sz="1200" b="0" kern="1200">
                  <a:latin typeface="Sakkal Majalla" panose="02000000000000000000" pitchFamily="2" charset="-78"/>
                  <a:cs typeface="Sakkal Majalla" panose="02000000000000000000" pitchFamily="2" charset="-78"/>
                </a:rPr>
                <a:t>الحاجة إلى تمويل الأعمال</a:t>
              </a:r>
            </a:p>
          </p:txBody>
        </p:sp>
        <p:sp>
          <p:nvSpPr>
            <p:cNvPr id="7" name="Arrow: Left 6">
              <a:extLst>
                <a:ext uri="{FF2B5EF4-FFF2-40B4-BE49-F238E27FC236}">
                  <a16:creationId xmlns:a16="http://schemas.microsoft.com/office/drawing/2014/main" id="{1C8DB060-D93E-70B6-CF82-61B02030A71E}"/>
                </a:ext>
              </a:extLst>
            </p:cNvPr>
            <p:cNvSpPr/>
            <p:nvPr/>
          </p:nvSpPr>
          <p:spPr>
            <a:xfrm rot="12600000">
              <a:off x="2056622" y="4464149"/>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8" name="Freeform: Shape 7">
              <a:extLst>
                <a:ext uri="{FF2B5EF4-FFF2-40B4-BE49-F238E27FC236}">
                  <a16:creationId xmlns:a16="http://schemas.microsoft.com/office/drawing/2014/main" id="{7F447D8D-3A91-DB16-AE90-53C93F91F0FF}"/>
                </a:ext>
              </a:extLst>
            </p:cNvPr>
            <p:cNvSpPr/>
            <p:nvPr/>
          </p:nvSpPr>
          <p:spPr>
            <a:xfrm>
              <a:off x="1600592" y="3782248"/>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9942" tIns="49942" rIns="49942" bIns="49942" numCol="1" spcCol="1270" rtlCol="1" anchor="ctr" anchorCtr="0">
              <a:noAutofit/>
            </a:bodyPr>
            <a:lstStyle/>
            <a:p>
              <a:pPr marL="0" lvl="0" indent="0" algn="ctr" defTabSz="533400" rtl="1">
                <a:lnSpc>
                  <a:spcPct val="90000"/>
                </a:lnSpc>
                <a:spcBef>
                  <a:spcPct val="0"/>
                </a:spcBef>
                <a:spcAft>
                  <a:spcPct val="35000"/>
                </a:spcAft>
                <a:buNone/>
              </a:pPr>
              <a:r>
                <a:rPr lang="ar" sz="1200" kern="1200">
                  <a:latin typeface="Sakkal Majalla" panose="02000000000000000000" pitchFamily="2" charset="-78"/>
                  <a:cs typeface="Sakkal Majalla" panose="02000000000000000000" pitchFamily="2" charset="-78"/>
                </a:rPr>
                <a:t>الأصول والخصوم</a:t>
              </a:r>
            </a:p>
          </p:txBody>
        </p:sp>
        <p:sp>
          <p:nvSpPr>
            <p:cNvPr id="9" name="Arrow: Left 8">
              <a:extLst>
                <a:ext uri="{FF2B5EF4-FFF2-40B4-BE49-F238E27FC236}">
                  <a16:creationId xmlns:a16="http://schemas.microsoft.com/office/drawing/2014/main" id="{C5C7A98F-7654-583C-3ED1-AB3DC8E2A747}"/>
                </a:ext>
              </a:extLst>
            </p:cNvPr>
            <p:cNvSpPr/>
            <p:nvPr/>
          </p:nvSpPr>
          <p:spPr>
            <a:xfrm rot="14400000">
              <a:off x="2730552" y="3790219"/>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1" name="Freeform: Shape 10">
              <a:extLst>
                <a:ext uri="{FF2B5EF4-FFF2-40B4-BE49-F238E27FC236}">
                  <a16:creationId xmlns:a16="http://schemas.microsoft.com/office/drawing/2014/main" id="{76E27AEE-E2AA-867E-2217-B1E93E77D3AB}"/>
                </a:ext>
              </a:extLst>
            </p:cNvPr>
            <p:cNvSpPr/>
            <p:nvPr/>
          </p:nvSpPr>
          <p:spPr>
            <a:xfrm>
              <a:off x="2607506" y="2775334"/>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9942" tIns="49942" rIns="49942" bIns="49942" numCol="1" spcCol="1270" rtlCol="1" anchor="ctr" anchorCtr="0">
              <a:noAutofit/>
            </a:bodyPr>
            <a:lstStyle/>
            <a:p>
              <a:pPr marL="0" lvl="0" indent="0" algn="ctr" defTabSz="533400" rtl="1">
                <a:lnSpc>
                  <a:spcPct val="90000"/>
                </a:lnSpc>
                <a:spcBef>
                  <a:spcPct val="0"/>
                </a:spcBef>
                <a:spcAft>
                  <a:spcPct val="35000"/>
                </a:spcAft>
                <a:buNone/>
              </a:pPr>
              <a:r>
                <a:rPr lang="ar" sz="1200" kern="1200">
                  <a:latin typeface="Sakkal Majalla" panose="02000000000000000000" pitchFamily="2" charset="-78"/>
                  <a:cs typeface="Sakkal Majalla" panose="02000000000000000000" pitchFamily="2" charset="-78"/>
                </a:rPr>
                <a:t>مصادر التمويل الداخلية والخارجية</a:t>
              </a:r>
            </a:p>
          </p:txBody>
        </p:sp>
        <p:sp>
          <p:nvSpPr>
            <p:cNvPr id="12" name="Arrow: Left 11">
              <a:extLst>
                <a:ext uri="{FF2B5EF4-FFF2-40B4-BE49-F238E27FC236}">
                  <a16:creationId xmlns:a16="http://schemas.microsoft.com/office/drawing/2014/main" id="{D46FCA02-7598-6D8E-3D64-A4976DE30286}"/>
                </a:ext>
              </a:extLst>
            </p:cNvPr>
            <p:cNvSpPr/>
            <p:nvPr/>
          </p:nvSpPr>
          <p:spPr>
            <a:xfrm rot="16200000">
              <a:off x="3651157" y="3543544"/>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3" name="Freeform: Shape 12">
              <a:extLst>
                <a:ext uri="{FF2B5EF4-FFF2-40B4-BE49-F238E27FC236}">
                  <a16:creationId xmlns:a16="http://schemas.microsoft.com/office/drawing/2014/main" id="{FAE8222D-6A69-996F-E493-FD3B6380963A}"/>
                </a:ext>
              </a:extLst>
            </p:cNvPr>
            <p:cNvSpPr/>
            <p:nvPr/>
          </p:nvSpPr>
          <p:spPr>
            <a:xfrm>
              <a:off x="3982976" y="2406778"/>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9942" tIns="49942" rIns="49942" bIns="49942" numCol="1" spcCol="1270" rtlCol="1" anchor="ctr" anchorCtr="0">
              <a:noAutofit/>
            </a:bodyPr>
            <a:lstStyle/>
            <a:p>
              <a:pPr marL="0" lvl="0" indent="0" algn="ctr" defTabSz="533400" rtl="1">
                <a:lnSpc>
                  <a:spcPct val="90000"/>
                </a:lnSpc>
                <a:spcBef>
                  <a:spcPct val="0"/>
                </a:spcBef>
                <a:spcAft>
                  <a:spcPct val="35000"/>
                </a:spcAft>
                <a:buNone/>
              </a:pPr>
              <a:r>
                <a:rPr lang="ar" sz="1200" kern="1200">
                  <a:latin typeface="Sakkal Majalla" panose="02000000000000000000" pitchFamily="2" charset="-78"/>
                  <a:cs typeface="Sakkal Majalla" panose="02000000000000000000" pitchFamily="2" charset="-78"/>
                </a:rPr>
                <a:t>المبيعات الآجلة والمبيعات النقدية</a:t>
              </a:r>
            </a:p>
          </p:txBody>
        </p:sp>
        <p:sp>
          <p:nvSpPr>
            <p:cNvPr id="14" name="Arrow: Left 13">
              <a:extLst>
                <a:ext uri="{FF2B5EF4-FFF2-40B4-BE49-F238E27FC236}">
                  <a16:creationId xmlns:a16="http://schemas.microsoft.com/office/drawing/2014/main" id="{64BBA4F7-0CB7-2EF6-608C-C5A035847909}"/>
                </a:ext>
              </a:extLst>
            </p:cNvPr>
            <p:cNvSpPr/>
            <p:nvPr/>
          </p:nvSpPr>
          <p:spPr>
            <a:xfrm rot="18000000">
              <a:off x="4571763" y="3790219"/>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5" name="Freeform: Shape 14">
              <a:extLst>
                <a:ext uri="{FF2B5EF4-FFF2-40B4-BE49-F238E27FC236}">
                  <a16:creationId xmlns:a16="http://schemas.microsoft.com/office/drawing/2014/main" id="{BFDD005D-4BD7-D0B2-E27D-54AB451FC54E}"/>
                </a:ext>
              </a:extLst>
            </p:cNvPr>
            <p:cNvSpPr/>
            <p:nvPr/>
          </p:nvSpPr>
          <p:spPr>
            <a:xfrm>
              <a:off x="5358447" y="2775334"/>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9942" tIns="49942" rIns="49942" bIns="49942" numCol="1" spcCol="1270" rtlCol="1" anchor="ctr" anchorCtr="0">
              <a:noAutofit/>
            </a:bodyPr>
            <a:lstStyle/>
            <a:p>
              <a:pPr marL="0" lvl="0" indent="0" algn="ctr" defTabSz="533400" rtl="1">
                <a:lnSpc>
                  <a:spcPct val="90000"/>
                </a:lnSpc>
                <a:spcBef>
                  <a:spcPct val="0"/>
                </a:spcBef>
                <a:spcAft>
                  <a:spcPct val="35000"/>
                </a:spcAft>
                <a:buNone/>
              </a:pPr>
              <a:r>
                <a:rPr lang="ar" sz="1200" kern="1200">
                  <a:latin typeface="Sakkal Majalla" panose="02000000000000000000" pitchFamily="2" charset="-78"/>
                  <a:cs typeface="Sakkal Majalla" panose="02000000000000000000" pitchFamily="2" charset="-78"/>
                </a:rPr>
                <a:t>الدخل التكميلي</a:t>
              </a:r>
            </a:p>
          </p:txBody>
        </p:sp>
        <p:sp>
          <p:nvSpPr>
            <p:cNvPr id="16" name="Arrow: Left 15">
              <a:extLst>
                <a:ext uri="{FF2B5EF4-FFF2-40B4-BE49-F238E27FC236}">
                  <a16:creationId xmlns:a16="http://schemas.microsoft.com/office/drawing/2014/main" id="{B8CA0889-414B-E9AF-DA2C-5CC367F5166B}"/>
                </a:ext>
              </a:extLst>
            </p:cNvPr>
            <p:cNvSpPr/>
            <p:nvPr/>
          </p:nvSpPr>
          <p:spPr>
            <a:xfrm rot="19800000">
              <a:off x="5245693" y="4464149"/>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7" name="Freeform: Shape 16">
              <a:extLst>
                <a:ext uri="{FF2B5EF4-FFF2-40B4-BE49-F238E27FC236}">
                  <a16:creationId xmlns:a16="http://schemas.microsoft.com/office/drawing/2014/main" id="{80DDEE22-5289-BEB6-6DD2-8A3878A1F4E2}"/>
                </a:ext>
              </a:extLst>
            </p:cNvPr>
            <p:cNvSpPr/>
            <p:nvPr/>
          </p:nvSpPr>
          <p:spPr>
            <a:xfrm>
              <a:off x="6365361" y="3782248"/>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9942" tIns="49942" rIns="49942" bIns="49942" numCol="1" spcCol="1270" rtlCol="1" anchor="ctr" anchorCtr="0">
              <a:noAutofit/>
            </a:bodyPr>
            <a:lstStyle/>
            <a:p>
              <a:pPr marL="0" lvl="0" indent="0" algn="ctr" defTabSz="533400" rtl="1">
                <a:lnSpc>
                  <a:spcPct val="90000"/>
                </a:lnSpc>
                <a:spcBef>
                  <a:spcPct val="0"/>
                </a:spcBef>
                <a:spcAft>
                  <a:spcPct val="35000"/>
                </a:spcAft>
                <a:buNone/>
              </a:pPr>
              <a:r>
                <a:rPr lang="ar" sz="1200" kern="1200">
                  <a:latin typeface="Sakkal Majalla" panose="02000000000000000000" pitchFamily="2" charset="-78"/>
                  <a:cs typeface="Sakkal Majalla" panose="02000000000000000000" pitchFamily="2" charset="-78"/>
                </a:rPr>
                <a:t>أنواع المؤسسات التجارية</a:t>
              </a:r>
            </a:p>
          </p:txBody>
        </p:sp>
        <p:sp>
          <p:nvSpPr>
            <p:cNvPr id="18" name="Arrow: Left 17">
              <a:extLst>
                <a:ext uri="{FF2B5EF4-FFF2-40B4-BE49-F238E27FC236}">
                  <a16:creationId xmlns:a16="http://schemas.microsoft.com/office/drawing/2014/main" id="{E2FDDFC3-0101-D748-F55D-AC3A4D1F6BF6}"/>
                </a:ext>
              </a:extLst>
            </p:cNvPr>
            <p:cNvSpPr/>
            <p:nvPr/>
          </p:nvSpPr>
          <p:spPr>
            <a:xfrm>
              <a:off x="5492368" y="5384755"/>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9" name="Freeform: Shape 18">
              <a:extLst>
                <a:ext uri="{FF2B5EF4-FFF2-40B4-BE49-F238E27FC236}">
                  <a16:creationId xmlns:a16="http://schemas.microsoft.com/office/drawing/2014/main" id="{F7D8DB50-22F5-D551-7FD9-EBD94F9250B7}"/>
                </a:ext>
              </a:extLst>
            </p:cNvPr>
            <p:cNvSpPr/>
            <p:nvPr/>
          </p:nvSpPr>
          <p:spPr>
            <a:xfrm>
              <a:off x="6733917" y="5157718"/>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9942" tIns="49942" rIns="49942" bIns="49942" numCol="1" spcCol="1270" rtlCol="1" anchor="ctr" anchorCtr="0">
              <a:noAutofit/>
            </a:bodyPr>
            <a:lstStyle/>
            <a:p>
              <a:pPr marL="0" lvl="0" indent="0" algn="ctr" defTabSz="533400" rtl="1">
                <a:lnSpc>
                  <a:spcPct val="90000"/>
                </a:lnSpc>
                <a:spcBef>
                  <a:spcPct val="0"/>
                </a:spcBef>
                <a:spcAft>
                  <a:spcPct val="35000"/>
                </a:spcAft>
                <a:buNone/>
              </a:pPr>
              <a:r>
                <a:rPr lang="ar" sz="1200" kern="1200">
                  <a:latin typeface="Sakkal Majalla" panose="02000000000000000000" pitchFamily="2" charset="-78"/>
                  <a:cs typeface="Sakkal Majalla" panose="02000000000000000000" pitchFamily="2" charset="-78"/>
                </a:rPr>
                <a:t>نمو الأعمال وأهداف الأعمال</a:t>
              </a:r>
            </a:p>
          </p:txBody>
        </p:sp>
      </p:grpSp>
      <p:sp>
        <p:nvSpPr>
          <p:cNvPr id="3" name="Footer Placeholder 2">
            <a:extLst>
              <a:ext uri="{FF2B5EF4-FFF2-40B4-BE49-F238E27FC236}">
                <a16:creationId xmlns:a16="http://schemas.microsoft.com/office/drawing/2014/main" id="{D7D5CB55-00D7-3BDC-4F43-82C3D1BC6318}"/>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151345117"/>
      </p:ext>
    </p:extLst>
  </p:cSld>
  <p:clrMapOvr>
    <a:masterClrMapping/>
  </p:clrMapOvr>
  <p:transition>
    <p:sndAc>
      <p:stSnd>
        <p:snd r:embed="rId3" name="click.wav"/>
      </p:stSnd>
    </p:sndAc>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0769"/>
            <a:ext cx="7772400" cy="1152128"/>
          </a:xfrm>
        </p:spPr>
        <p:txBody>
          <a:bodyPr rtlCol="1"/>
          <a:lstStyle/>
          <a:p>
            <a:pPr rtl="1"/>
            <a:r>
              <a:rPr lang="ar" sz="4600" dirty="0">
                <a:latin typeface="Sakkal Majalla" panose="02000000000000000000" pitchFamily="2" charset="-78"/>
                <a:cs typeface="Sakkal Majalla" panose="02000000000000000000" pitchFamily="2" charset="-78"/>
              </a:rPr>
              <a:t>نتاج التعلّم ب</a:t>
            </a:r>
          </a:p>
        </p:txBody>
      </p:sp>
      <p:sp>
        <p:nvSpPr>
          <p:cNvPr id="3" name="Subtitle 2"/>
          <p:cNvSpPr>
            <a:spLocks noGrp="1"/>
          </p:cNvSpPr>
          <p:nvPr>
            <p:ph type="subTitle" idx="1"/>
          </p:nvPr>
        </p:nvSpPr>
        <p:spPr>
          <a:xfrm>
            <a:off x="771525" y="2744924"/>
            <a:ext cx="7410450" cy="1368151"/>
          </a:xfrm>
        </p:spPr>
        <p:txBody>
          <a:bodyPr rtlCol="1"/>
          <a:lstStyle/>
          <a:p>
            <a:pPr rtl="1"/>
            <a:r>
              <a:rPr lang="ar" sz="2600" b="1" dirty="0">
                <a:latin typeface="Sakkal Majalla" panose="02000000000000000000" pitchFamily="2" charset="-78"/>
                <a:cs typeface="Sakkal Majalla" panose="02000000000000000000" pitchFamily="2" charset="-78"/>
              </a:rPr>
              <a:t>فهم آلية استخدام أدوات التخطيط المالي لتحليل البيانات المالية وتقييم مخاطر الأعمال التجارية</a:t>
            </a:r>
          </a:p>
          <a:p>
            <a:pPr rtl="1"/>
            <a:endParaRPr lang="en-GB" sz="2600" b="1" dirty="0">
              <a:latin typeface="Sakkal Majalla" panose="02000000000000000000" pitchFamily="2" charset="-78"/>
              <a:cs typeface="Sakkal Majalla" panose="02000000000000000000" pitchFamily="2" charset="-78"/>
            </a:endParaRPr>
          </a:p>
          <a:p>
            <a:pPr algn="r" rtl="1"/>
            <a:r>
              <a:rPr lang="ar" sz="2600" dirty="0">
                <a:latin typeface="Sakkal Majalla" panose="02000000000000000000" pitchFamily="2" charset="-78"/>
                <a:cs typeface="Sakkal Majalla" panose="02000000000000000000" pitchFamily="2" charset="-78"/>
              </a:rPr>
              <a:t>في هذا الجزء من الوحدة، سنلقي نظرة على الأدوات المالية التي تستخدمها الشركات لتخطيط أنشطتها ومراقبتها من أجل إدارة مخاطر الأعمال.</a:t>
            </a:r>
          </a:p>
          <a:p>
            <a:pPr algn="l" rtl="1"/>
            <a:endParaRPr lang="en-GB" sz="2600" b="1"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196CDA72-E1C6-1882-A3BA-7420F6BBD1B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713846747"/>
      </p:ext>
    </p:extLst>
  </p:cSld>
  <p:clrMapOvr>
    <a:masterClrMapping/>
  </p:clrMapOvr>
  <p:transition>
    <p:sndAc>
      <p:stSnd>
        <p:snd r:embed="rId3" name="click.wav"/>
      </p:stSnd>
    </p:sndAc>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68426"/>
            <a:ext cx="7772400" cy="1470025"/>
          </a:xfrm>
        </p:spPr>
        <p:txBody>
          <a:bodyPr rtlCol="1"/>
          <a:lstStyle/>
          <a:p>
            <a:pPr rtl="1"/>
            <a:r>
              <a:rPr lang="ar" sz="4600" dirty="0">
                <a:latin typeface="Sakkal Majalla" panose="02000000000000000000" pitchFamily="2" charset="-78"/>
                <a:cs typeface="Sakkal Majalla" panose="02000000000000000000" pitchFamily="2" charset="-78"/>
              </a:rPr>
              <a:t>النقد والائتمان</a:t>
            </a:r>
          </a:p>
        </p:txBody>
      </p:sp>
      <p:sp>
        <p:nvSpPr>
          <p:cNvPr id="3" name="Subtitle 2"/>
          <p:cNvSpPr>
            <a:spLocks noGrp="1"/>
          </p:cNvSpPr>
          <p:nvPr>
            <p:ph type="subTitle" idx="1"/>
          </p:nvPr>
        </p:nvSpPr>
        <p:spPr>
          <a:xfrm>
            <a:off x="1371600" y="3352800"/>
            <a:ext cx="6400800" cy="1752600"/>
          </a:xfrm>
        </p:spPr>
        <p:txBody>
          <a:bodyPr rtlCol="1"/>
          <a:lstStyle/>
          <a:p>
            <a:pPr marL="342900" indent="-342900" algn="r" rtl="1">
              <a:buFont typeface="Arial" panose="020B0604020202020204" pitchFamily="34" charset="0"/>
              <a:buChar char="•"/>
            </a:pPr>
            <a:r>
              <a:rPr lang="ar" sz="3800" b="1" dirty="0">
                <a:latin typeface="Sakkal Majalla" panose="02000000000000000000" pitchFamily="2" charset="-78"/>
                <a:cs typeface="Sakkal Majalla" panose="02000000000000000000" pitchFamily="2" charset="-78"/>
              </a:rPr>
              <a:t>النقد</a:t>
            </a:r>
            <a:r>
              <a:rPr lang="ar" sz="3800" dirty="0">
                <a:latin typeface="Sakkal Majalla" panose="02000000000000000000" pitchFamily="2" charset="-78"/>
                <a:cs typeface="Sakkal Majalla" panose="02000000000000000000" pitchFamily="2" charset="-78"/>
              </a:rPr>
              <a:t> - الشكل الأكثر سيولة لتمويل الأعمال</a:t>
            </a:r>
          </a:p>
          <a:p>
            <a:pPr marL="342900" indent="-342900" algn="r" rtl="1">
              <a:buFont typeface="Arial" panose="020B0604020202020204" pitchFamily="34" charset="0"/>
              <a:buChar char="•"/>
            </a:pPr>
            <a:endParaRPr lang="en-GB" sz="3800" dirty="0">
              <a:latin typeface="Sakkal Majalla" panose="02000000000000000000" pitchFamily="2" charset="-78"/>
              <a:cs typeface="Sakkal Majalla" panose="02000000000000000000" pitchFamily="2" charset="-78"/>
            </a:endParaRPr>
          </a:p>
          <a:p>
            <a:pPr marL="342900" indent="-342900" algn="r" rtl="1">
              <a:buFont typeface="Arial" panose="020B0604020202020204" pitchFamily="34" charset="0"/>
              <a:buChar char="•"/>
            </a:pPr>
            <a:r>
              <a:rPr lang="ar" sz="3800" b="1" dirty="0">
                <a:latin typeface="Sakkal Majalla" panose="02000000000000000000" pitchFamily="2" charset="-78"/>
                <a:cs typeface="Sakkal Majalla" panose="02000000000000000000" pitchFamily="2" charset="-78"/>
              </a:rPr>
              <a:t>الائتمان</a:t>
            </a:r>
            <a:r>
              <a:rPr lang="ar" sz="3800" dirty="0">
                <a:latin typeface="Sakkal Majalla" panose="02000000000000000000" pitchFamily="2" charset="-78"/>
                <a:cs typeface="Sakkal Majalla" panose="02000000000000000000" pitchFamily="2" charset="-78"/>
              </a:rPr>
              <a:t> - اشتري الآن وادفع لاحقًا</a:t>
            </a:r>
          </a:p>
        </p:txBody>
      </p:sp>
      <p:sp>
        <p:nvSpPr>
          <p:cNvPr id="4" name="Footer Placeholder 2">
            <a:extLst>
              <a:ext uri="{FF2B5EF4-FFF2-40B4-BE49-F238E27FC236}">
                <a16:creationId xmlns:a16="http://schemas.microsoft.com/office/drawing/2014/main" id="{C2EF26B1-EE89-DE0E-6F9D-A6F120A3A15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853871985"/>
      </p:ext>
    </p:extLst>
  </p:cSld>
  <p:clrMapOvr>
    <a:masterClrMapping/>
  </p:clrMapOvr>
  <p:transition>
    <p:sndAc>
      <p:stSnd>
        <p:snd r:embed="rId3" name="click.wav"/>
      </p:stSnd>
    </p:sndAc>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D056CA7-5E7F-22E2-D0E6-5EAC4DC784AF}"/>
              </a:ext>
            </a:extLst>
          </p:cNvPr>
          <p:cNvSpPr txBox="1"/>
          <p:nvPr/>
        </p:nvSpPr>
        <p:spPr bwMode="auto">
          <a:xfrm>
            <a:off x="457200" y="1195200"/>
            <a:ext cx="8229600" cy="864000"/>
          </a:xfrm>
          <a:prstGeom prst="rect">
            <a:avLst/>
          </a:prstGeom>
          <a:noFill/>
          <a:ln>
            <a:noFill/>
          </a:ln>
        </p:spPr>
        <p:txBody>
          <a:bodyPr vert="horz" wrap="square" lIns="91440" tIns="45720" rIns="91440" bIns="45720" numCol="1" rtlCol="1" anchor="ctr" anchorCtr="0" compatLnSpc="1">
            <a:prstTxWarp prst="textNoShape">
              <a:avLst/>
            </a:prstTxWarp>
            <a:normAutofit/>
          </a:bodyPr>
          <a:lstStyle/>
          <a:p>
            <a:pPr algn="ctr" rtl="1">
              <a:spcAft>
                <a:spcPts val="600"/>
              </a:spcAft>
            </a:pPr>
            <a:r>
              <a:rPr lang="ar" sz="4600" dirty="0">
                <a:solidFill>
                  <a:schemeClr val="tx2"/>
                </a:solidFill>
                <a:latin typeface="Sakkal Majalla" panose="02000000000000000000" pitchFamily="2" charset="-78"/>
                <a:cs typeface="Sakkal Majalla" panose="02000000000000000000" pitchFamily="2" charset="-78"/>
              </a:rPr>
              <a:t>التدفقات النقدية الداخلة</a:t>
            </a:r>
          </a:p>
        </p:txBody>
      </p:sp>
      <p:sp>
        <p:nvSpPr>
          <p:cNvPr id="5" name="TextBox 4">
            <a:extLst>
              <a:ext uri="{FF2B5EF4-FFF2-40B4-BE49-F238E27FC236}">
                <a16:creationId xmlns:a16="http://schemas.microsoft.com/office/drawing/2014/main" id="{6C74C4D5-077D-AAE2-B960-8DEEF4084D16}"/>
              </a:ext>
            </a:extLst>
          </p:cNvPr>
          <p:cNvSpPr txBox="1"/>
          <p:nvPr/>
        </p:nvSpPr>
        <p:spPr bwMode="auto">
          <a:xfrm>
            <a:off x="457200" y="2415632"/>
            <a:ext cx="2735536" cy="3177215"/>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اشرح للمتعلمين أن النقد يتدفق داخل الشركة وخارجها.</a:t>
            </a:r>
          </a:p>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تعرض هذه الشريحة بعض أمثلة التدفقات النقدية الداخلة</a:t>
            </a:r>
            <a:endParaRPr lang="en-US" sz="2600" dirty="0">
              <a:latin typeface="Sakkal Majalla" panose="02000000000000000000" pitchFamily="2" charset="-78"/>
              <a:cs typeface="Sakkal Majalla" panose="02000000000000000000" pitchFamily="2" charset="-78"/>
            </a:endParaRPr>
          </a:p>
        </p:txBody>
      </p:sp>
      <p:grpSp>
        <p:nvGrpSpPr>
          <p:cNvPr id="2" name="Group 1">
            <a:extLst>
              <a:ext uri="{FF2B5EF4-FFF2-40B4-BE49-F238E27FC236}">
                <a16:creationId xmlns:a16="http://schemas.microsoft.com/office/drawing/2014/main" id="{2E2560BE-0FB3-3966-9F01-801233245EBD}"/>
              </a:ext>
            </a:extLst>
          </p:cNvPr>
          <p:cNvGrpSpPr/>
          <p:nvPr/>
        </p:nvGrpSpPr>
        <p:grpSpPr>
          <a:xfrm flipH="1">
            <a:off x="3564268" y="2557272"/>
            <a:ext cx="4967791" cy="2947836"/>
            <a:chOff x="3564268" y="2557272"/>
            <a:chExt cx="4967791" cy="2947836"/>
          </a:xfrm>
        </p:grpSpPr>
        <p:sp>
          <p:nvSpPr>
            <p:cNvPr id="4" name="Freeform: Shape 3">
              <a:extLst>
                <a:ext uri="{FF2B5EF4-FFF2-40B4-BE49-F238E27FC236}">
                  <a16:creationId xmlns:a16="http://schemas.microsoft.com/office/drawing/2014/main" id="{21B1CFEE-7B2B-965E-B12D-ECE2518EEA77}"/>
                </a:ext>
              </a:extLst>
            </p:cNvPr>
            <p:cNvSpPr/>
            <p:nvPr/>
          </p:nvSpPr>
          <p:spPr>
            <a:xfrm>
              <a:off x="5408851" y="4226483"/>
              <a:ext cx="1278625" cy="1278625"/>
            </a:xfrm>
            <a:custGeom>
              <a:avLst/>
              <a:gdLst>
                <a:gd name="connsiteX0" fmla="*/ 0 w 1278625"/>
                <a:gd name="connsiteY0" fmla="*/ 639313 h 1278625"/>
                <a:gd name="connsiteX1" fmla="*/ 639313 w 1278625"/>
                <a:gd name="connsiteY1" fmla="*/ 0 h 1278625"/>
                <a:gd name="connsiteX2" fmla="*/ 1278626 w 1278625"/>
                <a:gd name="connsiteY2" fmla="*/ 639313 h 1278625"/>
                <a:gd name="connsiteX3" fmla="*/ 639313 w 1278625"/>
                <a:gd name="connsiteY3" fmla="*/ 1278626 h 1278625"/>
                <a:gd name="connsiteX4" fmla="*/ 0 w 1278625"/>
                <a:gd name="connsiteY4" fmla="*/ 639313 h 127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625" h="1278625">
                  <a:moveTo>
                    <a:pt x="0" y="639313"/>
                  </a:moveTo>
                  <a:cubicBezTo>
                    <a:pt x="0" y="286230"/>
                    <a:pt x="286230" y="0"/>
                    <a:pt x="639313" y="0"/>
                  </a:cubicBezTo>
                  <a:cubicBezTo>
                    <a:pt x="992396" y="0"/>
                    <a:pt x="1278626" y="286230"/>
                    <a:pt x="1278626" y="639313"/>
                  </a:cubicBezTo>
                  <a:cubicBezTo>
                    <a:pt x="1278626" y="992396"/>
                    <a:pt x="992396" y="1278626"/>
                    <a:pt x="639313" y="1278626"/>
                  </a:cubicBezTo>
                  <a:cubicBezTo>
                    <a:pt x="286230" y="1278626"/>
                    <a:pt x="0" y="992396"/>
                    <a:pt x="0" y="639313"/>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6140" tIns="196140" rIns="196140" bIns="196140" numCol="1" spcCol="1270" rtlCol="1" anchor="ctr" anchorCtr="0">
              <a:noAutofit/>
            </a:bodyPr>
            <a:lstStyle/>
            <a:p>
              <a:pPr marL="0" lvl="0" indent="0" algn="ctr" defTabSz="622300" rtl="1">
                <a:lnSpc>
                  <a:spcPct val="90000"/>
                </a:lnSpc>
                <a:spcBef>
                  <a:spcPct val="0"/>
                </a:spcBef>
                <a:spcAft>
                  <a:spcPct val="35000"/>
                </a:spcAft>
                <a:buNone/>
              </a:pPr>
              <a:r>
                <a:rPr lang="ar" sz="1400" b="1" kern="1200" dirty="0">
                  <a:latin typeface="Sakkal Majalla" panose="02000000000000000000" pitchFamily="2" charset="-78"/>
                  <a:cs typeface="Sakkal Majalla" panose="02000000000000000000" pitchFamily="2" charset="-78"/>
                </a:rPr>
                <a:t>التدفقات النقدية الداخلة - تحركات النقد إلى الأعمال</a:t>
              </a:r>
            </a:p>
          </p:txBody>
        </p:sp>
        <p:sp>
          <p:nvSpPr>
            <p:cNvPr id="7" name="Arrow: Left 6">
              <a:extLst>
                <a:ext uri="{FF2B5EF4-FFF2-40B4-BE49-F238E27FC236}">
                  <a16:creationId xmlns:a16="http://schemas.microsoft.com/office/drawing/2014/main" id="{D995C7DA-4EBD-1C39-DF7D-B30442B1C290}"/>
                </a:ext>
              </a:extLst>
            </p:cNvPr>
            <p:cNvSpPr/>
            <p:nvPr/>
          </p:nvSpPr>
          <p:spPr>
            <a:xfrm rot="10800000">
              <a:off x="4171615" y="4683592"/>
              <a:ext cx="1169187" cy="364408"/>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8" name="Freeform: Shape 7">
              <a:extLst>
                <a:ext uri="{FF2B5EF4-FFF2-40B4-BE49-F238E27FC236}">
                  <a16:creationId xmlns:a16="http://schemas.microsoft.com/office/drawing/2014/main" id="{85FD9CD6-7608-8436-E0E1-0CEBA7A5F36D}"/>
                </a:ext>
              </a:extLst>
            </p:cNvPr>
            <p:cNvSpPr/>
            <p:nvPr/>
          </p:nvSpPr>
          <p:spPr>
            <a:xfrm>
              <a:off x="3564268" y="4379918"/>
              <a:ext cx="1214694" cy="971755"/>
            </a:xfrm>
            <a:custGeom>
              <a:avLst/>
              <a:gdLst>
                <a:gd name="connsiteX0" fmla="*/ 0 w 1214694"/>
                <a:gd name="connsiteY0" fmla="*/ 97176 h 971755"/>
                <a:gd name="connsiteX1" fmla="*/ 97176 w 1214694"/>
                <a:gd name="connsiteY1" fmla="*/ 0 h 971755"/>
                <a:gd name="connsiteX2" fmla="*/ 1117519 w 1214694"/>
                <a:gd name="connsiteY2" fmla="*/ 0 h 971755"/>
                <a:gd name="connsiteX3" fmla="*/ 1214695 w 1214694"/>
                <a:gd name="connsiteY3" fmla="*/ 97176 h 971755"/>
                <a:gd name="connsiteX4" fmla="*/ 1214694 w 1214694"/>
                <a:gd name="connsiteY4" fmla="*/ 874580 h 971755"/>
                <a:gd name="connsiteX5" fmla="*/ 1117518 w 1214694"/>
                <a:gd name="connsiteY5" fmla="*/ 971756 h 971755"/>
                <a:gd name="connsiteX6" fmla="*/ 97176 w 1214694"/>
                <a:gd name="connsiteY6" fmla="*/ 971755 h 971755"/>
                <a:gd name="connsiteX7" fmla="*/ 0 w 1214694"/>
                <a:gd name="connsiteY7" fmla="*/ 874579 h 971755"/>
                <a:gd name="connsiteX8" fmla="*/ 0 w 1214694"/>
                <a:gd name="connsiteY8" fmla="*/ 97176 h 97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694" h="971755">
                  <a:moveTo>
                    <a:pt x="0" y="97176"/>
                  </a:moveTo>
                  <a:cubicBezTo>
                    <a:pt x="0" y="43507"/>
                    <a:pt x="43507" y="0"/>
                    <a:pt x="97176" y="0"/>
                  </a:cubicBezTo>
                  <a:lnTo>
                    <a:pt x="1117519" y="0"/>
                  </a:lnTo>
                  <a:cubicBezTo>
                    <a:pt x="1171188" y="0"/>
                    <a:pt x="1214695" y="43507"/>
                    <a:pt x="1214695" y="97176"/>
                  </a:cubicBezTo>
                  <a:cubicBezTo>
                    <a:pt x="1214695" y="356311"/>
                    <a:pt x="1214694" y="615445"/>
                    <a:pt x="1214694" y="874580"/>
                  </a:cubicBezTo>
                  <a:cubicBezTo>
                    <a:pt x="1214694" y="928249"/>
                    <a:pt x="1171187" y="971756"/>
                    <a:pt x="1117518" y="971756"/>
                  </a:cubicBezTo>
                  <a:lnTo>
                    <a:pt x="97176" y="971755"/>
                  </a:lnTo>
                  <a:cubicBezTo>
                    <a:pt x="43507" y="971755"/>
                    <a:pt x="0" y="928248"/>
                    <a:pt x="0" y="874579"/>
                  </a:cubicBezTo>
                  <a:lnTo>
                    <a:pt x="0" y="9717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1802" tIns="81802" rIns="81802" bIns="81802" numCol="1" spcCol="1270" rtlCol="1" anchor="ctr" anchorCtr="0">
              <a:noAutofit/>
            </a:bodyPr>
            <a:lstStyle/>
            <a:p>
              <a:pPr marL="0" lvl="0" indent="0" algn="ctr" defTabSz="124460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المبيعات النقدية</a:t>
              </a:r>
            </a:p>
          </p:txBody>
        </p:sp>
        <p:sp>
          <p:nvSpPr>
            <p:cNvPr id="9" name="Arrow: Left 8">
              <a:extLst>
                <a:ext uri="{FF2B5EF4-FFF2-40B4-BE49-F238E27FC236}">
                  <a16:creationId xmlns:a16="http://schemas.microsoft.com/office/drawing/2014/main" id="{6E17B065-F8CD-0E16-1A39-D3A911BE779E}"/>
                </a:ext>
              </a:extLst>
            </p:cNvPr>
            <p:cNvSpPr/>
            <p:nvPr/>
          </p:nvSpPr>
          <p:spPr>
            <a:xfrm rot="13500000">
              <a:off x="4550020" y="3770042"/>
              <a:ext cx="1169187" cy="364408"/>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0" name="Freeform: Shape 9">
              <a:extLst>
                <a:ext uri="{FF2B5EF4-FFF2-40B4-BE49-F238E27FC236}">
                  <a16:creationId xmlns:a16="http://schemas.microsoft.com/office/drawing/2014/main" id="{4F1E7898-3B4A-DEAA-C5AE-F3B307D44D17}"/>
                </a:ext>
              </a:extLst>
            </p:cNvPr>
            <p:cNvSpPr/>
            <p:nvPr/>
          </p:nvSpPr>
          <p:spPr>
            <a:xfrm>
              <a:off x="4113896" y="3052998"/>
              <a:ext cx="1214694" cy="971755"/>
            </a:xfrm>
            <a:custGeom>
              <a:avLst/>
              <a:gdLst>
                <a:gd name="connsiteX0" fmla="*/ 0 w 1214694"/>
                <a:gd name="connsiteY0" fmla="*/ 97176 h 971755"/>
                <a:gd name="connsiteX1" fmla="*/ 97176 w 1214694"/>
                <a:gd name="connsiteY1" fmla="*/ 0 h 971755"/>
                <a:gd name="connsiteX2" fmla="*/ 1117519 w 1214694"/>
                <a:gd name="connsiteY2" fmla="*/ 0 h 971755"/>
                <a:gd name="connsiteX3" fmla="*/ 1214695 w 1214694"/>
                <a:gd name="connsiteY3" fmla="*/ 97176 h 971755"/>
                <a:gd name="connsiteX4" fmla="*/ 1214694 w 1214694"/>
                <a:gd name="connsiteY4" fmla="*/ 874580 h 971755"/>
                <a:gd name="connsiteX5" fmla="*/ 1117518 w 1214694"/>
                <a:gd name="connsiteY5" fmla="*/ 971756 h 971755"/>
                <a:gd name="connsiteX6" fmla="*/ 97176 w 1214694"/>
                <a:gd name="connsiteY6" fmla="*/ 971755 h 971755"/>
                <a:gd name="connsiteX7" fmla="*/ 0 w 1214694"/>
                <a:gd name="connsiteY7" fmla="*/ 874579 h 971755"/>
                <a:gd name="connsiteX8" fmla="*/ 0 w 1214694"/>
                <a:gd name="connsiteY8" fmla="*/ 97176 h 97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694" h="971755">
                  <a:moveTo>
                    <a:pt x="0" y="97176"/>
                  </a:moveTo>
                  <a:cubicBezTo>
                    <a:pt x="0" y="43507"/>
                    <a:pt x="43507" y="0"/>
                    <a:pt x="97176" y="0"/>
                  </a:cubicBezTo>
                  <a:lnTo>
                    <a:pt x="1117519" y="0"/>
                  </a:lnTo>
                  <a:cubicBezTo>
                    <a:pt x="1171188" y="0"/>
                    <a:pt x="1214695" y="43507"/>
                    <a:pt x="1214695" y="97176"/>
                  </a:cubicBezTo>
                  <a:cubicBezTo>
                    <a:pt x="1214695" y="356311"/>
                    <a:pt x="1214694" y="615445"/>
                    <a:pt x="1214694" y="874580"/>
                  </a:cubicBezTo>
                  <a:cubicBezTo>
                    <a:pt x="1214694" y="928249"/>
                    <a:pt x="1171187" y="971756"/>
                    <a:pt x="1117518" y="971756"/>
                  </a:cubicBezTo>
                  <a:lnTo>
                    <a:pt x="97176" y="971755"/>
                  </a:lnTo>
                  <a:cubicBezTo>
                    <a:pt x="43507" y="971755"/>
                    <a:pt x="0" y="928248"/>
                    <a:pt x="0" y="874579"/>
                  </a:cubicBezTo>
                  <a:lnTo>
                    <a:pt x="0" y="9717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1802" tIns="81802" rIns="81802" bIns="81802" numCol="1" spcCol="1270" rtlCol="1" anchor="ctr" anchorCtr="0">
              <a:noAutofit/>
            </a:bodyPr>
            <a:lstStyle/>
            <a:p>
              <a:pPr marL="0" lvl="0" indent="0" algn="ctr" defTabSz="124460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الفوائد المستلمة</a:t>
              </a:r>
            </a:p>
          </p:txBody>
        </p:sp>
        <p:sp>
          <p:nvSpPr>
            <p:cNvPr id="11" name="Arrow: Left 10">
              <a:extLst>
                <a:ext uri="{FF2B5EF4-FFF2-40B4-BE49-F238E27FC236}">
                  <a16:creationId xmlns:a16="http://schemas.microsoft.com/office/drawing/2014/main" id="{BEE2AE01-4894-0C2B-05B5-3286564D605D}"/>
                </a:ext>
              </a:extLst>
            </p:cNvPr>
            <p:cNvSpPr/>
            <p:nvPr/>
          </p:nvSpPr>
          <p:spPr>
            <a:xfrm rot="16344115">
              <a:off x="5541270" y="3420336"/>
              <a:ext cx="1119764" cy="364408"/>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2" name="Freeform: Shape 11">
              <a:extLst>
                <a:ext uri="{FF2B5EF4-FFF2-40B4-BE49-F238E27FC236}">
                  <a16:creationId xmlns:a16="http://schemas.microsoft.com/office/drawing/2014/main" id="{4F38CFF9-8B63-F32C-FF90-D79767110342}"/>
                </a:ext>
              </a:extLst>
            </p:cNvPr>
            <p:cNvSpPr/>
            <p:nvPr/>
          </p:nvSpPr>
          <p:spPr>
            <a:xfrm>
              <a:off x="5517269" y="2557272"/>
              <a:ext cx="1214694" cy="971755"/>
            </a:xfrm>
            <a:custGeom>
              <a:avLst/>
              <a:gdLst>
                <a:gd name="connsiteX0" fmla="*/ 0 w 1214694"/>
                <a:gd name="connsiteY0" fmla="*/ 97176 h 971755"/>
                <a:gd name="connsiteX1" fmla="*/ 97176 w 1214694"/>
                <a:gd name="connsiteY1" fmla="*/ 0 h 971755"/>
                <a:gd name="connsiteX2" fmla="*/ 1117519 w 1214694"/>
                <a:gd name="connsiteY2" fmla="*/ 0 h 971755"/>
                <a:gd name="connsiteX3" fmla="*/ 1214695 w 1214694"/>
                <a:gd name="connsiteY3" fmla="*/ 97176 h 971755"/>
                <a:gd name="connsiteX4" fmla="*/ 1214694 w 1214694"/>
                <a:gd name="connsiteY4" fmla="*/ 874580 h 971755"/>
                <a:gd name="connsiteX5" fmla="*/ 1117518 w 1214694"/>
                <a:gd name="connsiteY5" fmla="*/ 971756 h 971755"/>
                <a:gd name="connsiteX6" fmla="*/ 97176 w 1214694"/>
                <a:gd name="connsiteY6" fmla="*/ 971755 h 971755"/>
                <a:gd name="connsiteX7" fmla="*/ 0 w 1214694"/>
                <a:gd name="connsiteY7" fmla="*/ 874579 h 971755"/>
                <a:gd name="connsiteX8" fmla="*/ 0 w 1214694"/>
                <a:gd name="connsiteY8" fmla="*/ 97176 h 97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694" h="971755">
                  <a:moveTo>
                    <a:pt x="0" y="97176"/>
                  </a:moveTo>
                  <a:cubicBezTo>
                    <a:pt x="0" y="43507"/>
                    <a:pt x="43507" y="0"/>
                    <a:pt x="97176" y="0"/>
                  </a:cubicBezTo>
                  <a:lnTo>
                    <a:pt x="1117519" y="0"/>
                  </a:lnTo>
                  <a:cubicBezTo>
                    <a:pt x="1171188" y="0"/>
                    <a:pt x="1214695" y="43507"/>
                    <a:pt x="1214695" y="97176"/>
                  </a:cubicBezTo>
                  <a:cubicBezTo>
                    <a:pt x="1214695" y="356311"/>
                    <a:pt x="1214694" y="615445"/>
                    <a:pt x="1214694" y="874580"/>
                  </a:cubicBezTo>
                  <a:cubicBezTo>
                    <a:pt x="1214694" y="928249"/>
                    <a:pt x="1171187" y="971756"/>
                    <a:pt x="1117518" y="971756"/>
                  </a:cubicBezTo>
                  <a:lnTo>
                    <a:pt x="97176" y="971755"/>
                  </a:lnTo>
                  <a:cubicBezTo>
                    <a:pt x="43507" y="971755"/>
                    <a:pt x="0" y="928248"/>
                    <a:pt x="0" y="874579"/>
                  </a:cubicBezTo>
                  <a:lnTo>
                    <a:pt x="0" y="9717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1802" tIns="81802" rIns="81802" bIns="81802" numCol="1" spcCol="1270" rtlCol="1" anchor="ctr" anchorCtr="0">
              <a:noAutofit/>
            </a:bodyPr>
            <a:lstStyle/>
            <a:p>
              <a:pPr marL="0" lvl="0" indent="0" algn="ctr" defTabSz="1244600" rtl="1">
                <a:lnSpc>
                  <a:spcPct val="90000"/>
                </a:lnSpc>
                <a:spcBef>
                  <a:spcPct val="0"/>
                </a:spcBef>
                <a:spcAft>
                  <a:spcPct val="35000"/>
                </a:spcAft>
                <a:buNone/>
              </a:pPr>
              <a:r>
                <a:rPr lang="ar" sz="1600" kern="1200" dirty="0">
                  <a:latin typeface="Sakkal Majalla" panose="02000000000000000000" pitchFamily="2" charset="-78"/>
                  <a:cs typeface="Sakkal Majalla" panose="02000000000000000000" pitchFamily="2" charset="-78"/>
                </a:rPr>
                <a:t>الدخل الإيجاري</a:t>
              </a:r>
            </a:p>
          </p:txBody>
        </p:sp>
        <p:sp>
          <p:nvSpPr>
            <p:cNvPr id="13" name="Arrow: Left 12">
              <a:extLst>
                <a:ext uri="{FF2B5EF4-FFF2-40B4-BE49-F238E27FC236}">
                  <a16:creationId xmlns:a16="http://schemas.microsoft.com/office/drawing/2014/main" id="{59C22298-2954-B26F-1967-E25FF1A7E0DC}"/>
                </a:ext>
              </a:extLst>
            </p:cNvPr>
            <p:cNvSpPr/>
            <p:nvPr/>
          </p:nvSpPr>
          <p:spPr>
            <a:xfrm rot="18900000">
              <a:off x="6377120" y="3770042"/>
              <a:ext cx="1169187" cy="364408"/>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4" name="Freeform: Shape 13">
              <a:extLst>
                <a:ext uri="{FF2B5EF4-FFF2-40B4-BE49-F238E27FC236}">
                  <a16:creationId xmlns:a16="http://schemas.microsoft.com/office/drawing/2014/main" id="{70156AA0-C9DA-D5E3-C93E-01C2F0786016}"/>
                </a:ext>
              </a:extLst>
            </p:cNvPr>
            <p:cNvSpPr/>
            <p:nvPr/>
          </p:nvSpPr>
          <p:spPr>
            <a:xfrm>
              <a:off x="6767736" y="3052998"/>
              <a:ext cx="1214694" cy="971755"/>
            </a:xfrm>
            <a:custGeom>
              <a:avLst/>
              <a:gdLst>
                <a:gd name="connsiteX0" fmla="*/ 0 w 1214694"/>
                <a:gd name="connsiteY0" fmla="*/ 97176 h 971755"/>
                <a:gd name="connsiteX1" fmla="*/ 97176 w 1214694"/>
                <a:gd name="connsiteY1" fmla="*/ 0 h 971755"/>
                <a:gd name="connsiteX2" fmla="*/ 1117519 w 1214694"/>
                <a:gd name="connsiteY2" fmla="*/ 0 h 971755"/>
                <a:gd name="connsiteX3" fmla="*/ 1214695 w 1214694"/>
                <a:gd name="connsiteY3" fmla="*/ 97176 h 971755"/>
                <a:gd name="connsiteX4" fmla="*/ 1214694 w 1214694"/>
                <a:gd name="connsiteY4" fmla="*/ 874580 h 971755"/>
                <a:gd name="connsiteX5" fmla="*/ 1117518 w 1214694"/>
                <a:gd name="connsiteY5" fmla="*/ 971756 h 971755"/>
                <a:gd name="connsiteX6" fmla="*/ 97176 w 1214694"/>
                <a:gd name="connsiteY6" fmla="*/ 971755 h 971755"/>
                <a:gd name="connsiteX7" fmla="*/ 0 w 1214694"/>
                <a:gd name="connsiteY7" fmla="*/ 874579 h 971755"/>
                <a:gd name="connsiteX8" fmla="*/ 0 w 1214694"/>
                <a:gd name="connsiteY8" fmla="*/ 97176 h 97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694" h="971755">
                  <a:moveTo>
                    <a:pt x="0" y="97176"/>
                  </a:moveTo>
                  <a:cubicBezTo>
                    <a:pt x="0" y="43507"/>
                    <a:pt x="43507" y="0"/>
                    <a:pt x="97176" y="0"/>
                  </a:cubicBezTo>
                  <a:lnTo>
                    <a:pt x="1117519" y="0"/>
                  </a:lnTo>
                  <a:cubicBezTo>
                    <a:pt x="1171188" y="0"/>
                    <a:pt x="1214695" y="43507"/>
                    <a:pt x="1214695" y="97176"/>
                  </a:cubicBezTo>
                  <a:cubicBezTo>
                    <a:pt x="1214695" y="356311"/>
                    <a:pt x="1214694" y="615445"/>
                    <a:pt x="1214694" y="874580"/>
                  </a:cubicBezTo>
                  <a:cubicBezTo>
                    <a:pt x="1214694" y="928249"/>
                    <a:pt x="1171187" y="971756"/>
                    <a:pt x="1117518" y="971756"/>
                  </a:cubicBezTo>
                  <a:lnTo>
                    <a:pt x="97176" y="971755"/>
                  </a:lnTo>
                  <a:cubicBezTo>
                    <a:pt x="43507" y="971755"/>
                    <a:pt x="0" y="928248"/>
                    <a:pt x="0" y="874579"/>
                  </a:cubicBezTo>
                  <a:lnTo>
                    <a:pt x="0" y="9717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1802" tIns="81802" rIns="81802" bIns="81802" numCol="1" spcCol="1270" rtlCol="1" anchor="ctr" anchorCtr="0">
              <a:noAutofit/>
            </a:bodyPr>
            <a:lstStyle/>
            <a:p>
              <a:pPr marL="0" lvl="0" indent="0" algn="ctr" defTabSz="124460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عمولة المبيعات</a:t>
              </a:r>
            </a:p>
          </p:txBody>
        </p:sp>
        <p:sp>
          <p:nvSpPr>
            <p:cNvPr id="15" name="Arrow: Left 14">
              <a:extLst>
                <a:ext uri="{FF2B5EF4-FFF2-40B4-BE49-F238E27FC236}">
                  <a16:creationId xmlns:a16="http://schemas.microsoft.com/office/drawing/2014/main" id="{5F1FEE89-9459-B8DF-5FCE-231A500544F9}"/>
                </a:ext>
              </a:extLst>
            </p:cNvPr>
            <p:cNvSpPr/>
            <p:nvPr/>
          </p:nvSpPr>
          <p:spPr>
            <a:xfrm>
              <a:off x="6755524" y="4683592"/>
              <a:ext cx="1169187" cy="364408"/>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6" name="Freeform: Shape 15">
              <a:extLst>
                <a:ext uri="{FF2B5EF4-FFF2-40B4-BE49-F238E27FC236}">
                  <a16:creationId xmlns:a16="http://schemas.microsoft.com/office/drawing/2014/main" id="{DF8CC808-E65B-4907-0F54-691B7760445C}"/>
                </a:ext>
              </a:extLst>
            </p:cNvPr>
            <p:cNvSpPr/>
            <p:nvPr/>
          </p:nvSpPr>
          <p:spPr>
            <a:xfrm>
              <a:off x="7317365" y="4379918"/>
              <a:ext cx="1214694" cy="971755"/>
            </a:xfrm>
            <a:custGeom>
              <a:avLst/>
              <a:gdLst>
                <a:gd name="connsiteX0" fmla="*/ 0 w 1214694"/>
                <a:gd name="connsiteY0" fmla="*/ 97176 h 971755"/>
                <a:gd name="connsiteX1" fmla="*/ 97176 w 1214694"/>
                <a:gd name="connsiteY1" fmla="*/ 0 h 971755"/>
                <a:gd name="connsiteX2" fmla="*/ 1117519 w 1214694"/>
                <a:gd name="connsiteY2" fmla="*/ 0 h 971755"/>
                <a:gd name="connsiteX3" fmla="*/ 1214695 w 1214694"/>
                <a:gd name="connsiteY3" fmla="*/ 97176 h 971755"/>
                <a:gd name="connsiteX4" fmla="*/ 1214694 w 1214694"/>
                <a:gd name="connsiteY4" fmla="*/ 874580 h 971755"/>
                <a:gd name="connsiteX5" fmla="*/ 1117518 w 1214694"/>
                <a:gd name="connsiteY5" fmla="*/ 971756 h 971755"/>
                <a:gd name="connsiteX6" fmla="*/ 97176 w 1214694"/>
                <a:gd name="connsiteY6" fmla="*/ 971755 h 971755"/>
                <a:gd name="connsiteX7" fmla="*/ 0 w 1214694"/>
                <a:gd name="connsiteY7" fmla="*/ 874579 h 971755"/>
                <a:gd name="connsiteX8" fmla="*/ 0 w 1214694"/>
                <a:gd name="connsiteY8" fmla="*/ 97176 h 97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694" h="971755">
                  <a:moveTo>
                    <a:pt x="0" y="97176"/>
                  </a:moveTo>
                  <a:cubicBezTo>
                    <a:pt x="0" y="43507"/>
                    <a:pt x="43507" y="0"/>
                    <a:pt x="97176" y="0"/>
                  </a:cubicBezTo>
                  <a:lnTo>
                    <a:pt x="1117519" y="0"/>
                  </a:lnTo>
                  <a:cubicBezTo>
                    <a:pt x="1171188" y="0"/>
                    <a:pt x="1214695" y="43507"/>
                    <a:pt x="1214695" y="97176"/>
                  </a:cubicBezTo>
                  <a:cubicBezTo>
                    <a:pt x="1214695" y="356311"/>
                    <a:pt x="1214694" y="615445"/>
                    <a:pt x="1214694" y="874580"/>
                  </a:cubicBezTo>
                  <a:cubicBezTo>
                    <a:pt x="1214694" y="928249"/>
                    <a:pt x="1171187" y="971756"/>
                    <a:pt x="1117518" y="971756"/>
                  </a:cubicBezTo>
                  <a:lnTo>
                    <a:pt x="97176" y="971755"/>
                  </a:lnTo>
                  <a:cubicBezTo>
                    <a:pt x="43507" y="971755"/>
                    <a:pt x="0" y="928248"/>
                    <a:pt x="0" y="874579"/>
                  </a:cubicBezTo>
                  <a:lnTo>
                    <a:pt x="0" y="9717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1802" tIns="81802" rIns="81802" bIns="81802" numCol="1" spcCol="1270" rtlCol="1" anchor="ctr" anchorCtr="0">
              <a:noAutofit/>
            </a:bodyPr>
            <a:lstStyle/>
            <a:p>
              <a:pPr marL="0" lvl="0" indent="0" algn="ctr" defTabSz="124460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بيع الأصول</a:t>
              </a:r>
            </a:p>
          </p:txBody>
        </p:sp>
      </p:grpSp>
      <p:sp>
        <p:nvSpPr>
          <p:cNvPr id="3" name="Footer Placeholder 2">
            <a:extLst>
              <a:ext uri="{FF2B5EF4-FFF2-40B4-BE49-F238E27FC236}">
                <a16:creationId xmlns:a16="http://schemas.microsoft.com/office/drawing/2014/main" id="{C5404739-09EB-F1B0-C751-A3D64B64422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888358977"/>
      </p:ext>
    </p:extLst>
  </p:cSld>
  <p:clrMapOvr>
    <a:masterClrMapping/>
  </p:clrMapOvr>
  <p:transition>
    <p:sndAc>
      <p:stSnd>
        <p:snd r:embed="rId3" name="click.wav"/>
      </p:stSnd>
    </p:sndAc>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C0B17-6863-72CB-EB62-1E6CB57005FA}"/>
              </a:ext>
            </a:extLst>
          </p:cNvPr>
          <p:cNvSpPr txBox="1"/>
          <p:nvPr/>
        </p:nvSpPr>
        <p:spPr bwMode="auto">
          <a:xfrm>
            <a:off x="457200" y="1195388"/>
            <a:ext cx="8229600" cy="863600"/>
          </a:xfrm>
          <a:prstGeom prst="rect">
            <a:avLst/>
          </a:prstGeom>
          <a:noFill/>
          <a:ln>
            <a:noFill/>
          </a:ln>
        </p:spPr>
        <p:txBody>
          <a:bodyPr vert="horz" wrap="square" lIns="91440" tIns="45720" rIns="91440" bIns="45720" numCol="1" rtlCol="1" anchor="ctr" anchorCtr="0" compatLnSpc="1">
            <a:prstTxWarp prst="textNoShape">
              <a:avLst/>
            </a:prstTxWarp>
            <a:normAutofit/>
          </a:bodyPr>
          <a:lstStyle/>
          <a:p>
            <a:pPr algn="ctr" rtl="1">
              <a:spcAft>
                <a:spcPts val="600"/>
              </a:spcAft>
            </a:pPr>
            <a:r>
              <a:rPr lang="ar" sz="4600" dirty="0">
                <a:solidFill>
                  <a:schemeClr val="tx2"/>
                </a:solidFill>
                <a:latin typeface="Sakkal Majalla" panose="02000000000000000000" pitchFamily="2" charset="-78"/>
                <a:ea typeface="Arial" charset="0"/>
                <a:cs typeface="Sakkal Majalla" panose="02000000000000000000" pitchFamily="2" charset="-78"/>
              </a:rPr>
              <a:t>التدفقات النقدية الخارجة</a:t>
            </a:r>
          </a:p>
        </p:txBody>
      </p:sp>
      <p:grpSp>
        <p:nvGrpSpPr>
          <p:cNvPr id="2" name="Group 1">
            <a:extLst>
              <a:ext uri="{FF2B5EF4-FFF2-40B4-BE49-F238E27FC236}">
                <a16:creationId xmlns:a16="http://schemas.microsoft.com/office/drawing/2014/main" id="{C11F1051-D577-A0E5-67AC-97B008184073}"/>
              </a:ext>
            </a:extLst>
          </p:cNvPr>
          <p:cNvGrpSpPr/>
          <p:nvPr/>
        </p:nvGrpSpPr>
        <p:grpSpPr>
          <a:xfrm flipH="1">
            <a:off x="1434480" y="2196652"/>
            <a:ext cx="6059137" cy="3607696"/>
            <a:chOff x="1434480" y="2196652"/>
            <a:chExt cx="6059137" cy="3607696"/>
          </a:xfrm>
        </p:grpSpPr>
        <p:sp>
          <p:nvSpPr>
            <p:cNvPr id="5" name="Freeform: Shape 4">
              <a:extLst>
                <a:ext uri="{FF2B5EF4-FFF2-40B4-BE49-F238E27FC236}">
                  <a16:creationId xmlns:a16="http://schemas.microsoft.com/office/drawing/2014/main" id="{ED2ABED7-E77D-ED04-03F4-4997BE97217F}"/>
                </a:ext>
              </a:extLst>
            </p:cNvPr>
            <p:cNvSpPr/>
            <p:nvPr/>
          </p:nvSpPr>
          <p:spPr>
            <a:xfrm>
              <a:off x="3651751" y="4179753"/>
              <a:ext cx="1624595" cy="1624595"/>
            </a:xfrm>
            <a:custGeom>
              <a:avLst/>
              <a:gdLst>
                <a:gd name="connsiteX0" fmla="*/ 0 w 1624595"/>
                <a:gd name="connsiteY0" fmla="*/ 812298 h 1624595"/>
                <a:gd name="connsiteX1" fmla="*/ 812298 w 1624595"/>
                <a:gd name="connsiteY1" fmla="*/ 0 h 1624595"/>
                <a:gd name="connsiteX2" fmla="*/ 1624596 w 1624595"/>
                <a:gd name="connsiteY2" fmla="*/ 812298 h 1624595"/>
                <a:gd name="connsiteX3" fmla="*/ 812298 w 1624595"/>
                <a:gd name="connsiteY3" fmla="*/ 1624596 h 1624595"/>
                <a:gd name="connsiteX4" fmla="*/ 0 w 1624595"/>
                <a:gd name="connsiteY4" fmla="*/ 812298 h 162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595" h="1624595">
                  <a:moveTo>
                    <a:pt x="0" y="812298"/>
                  </a:moveTo>
                  <a:cubicBezTo>
                    <a:pt x="0" y="363678"/>
                    <a:pt x="363678" y="0"/>
                    <a:pt x="812298" y="0"/>
                  </a:cubicBezTo>
                  <a:cubicBezTo>
                    <a:pt x="1260918" y="0"/>
                    <a:pt x="1624596" y="363678"/>
                    <a:pt x="1624596" y="812298"/>
                  </a:cubicBezTo>
                  <a:cubicBezTo>
                    <a:pt x="1624596" y="1260918"/>
                    <a:pt x="1260918" y="1624596"/>
                    <a:pt x="812298" y="1624596"/>
                  </a:cubicBezTo>
                  <a:cubicBezTo>
                    <a:pt x="363678" y="1624596"/>
                    <a:pt x="0" y="1260918"/>
                    <a:pt x="0" y="812298"/>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248711" tIns="248711" rIns="248711" bIns="248711" numCol="1" spcCol="1270" rtlCol="1" anchor="ctr" anchorCtr="0">
              <a:noAutofit/>
            </a:bodyPr>
            <a:lstStyle/>
            <a:p>
              <a:pPr marL="0" lvl="0" indent="0" algn="ctr" defTabSz="755650" rtl="1">
                <a:lnSpc>
                  <a:spcPct val="90000"/>
                </a:lnSpc>
                <a:spcBef>
                  <a:spcPct val="0"/>
                </a:spcBef>
                <a:spcAft>
                  <a:spcPct val="35000"/>
                </a:spcAft>
                <a:buNone/>
              </a:pPr>
              <a:r>
                <a:rPr lang="ar" sz="1600" b="1" kern="1200" dirty="0">
                  <a:latin typeface="Sakkal Majalla" panose="02000000000000000000" pitchFamily="2" charset="-78"/>
                  <a:cs typeface="Sakkal Majalla" panose="02000000000000000000" pitchFamily="2" charset="-78"/>
                </a:rPr>
                <a:t>التدفقات النقدية الخارجة - حركات النقد خارج الشركة</a:t>
              </a:r>
            </a:p>
          </p:txBody>
        </p:sp>
        <p:sp>
          <p:nvSpPr>
            <p:cNvPr id="6" name="Arrow: Left 5">
              <a:extLst>
                <a:ext uri="{FF2B5EF4-FFF2-40B4-BE49-F238E27FC236}">
                  <a16:creationId xmlns:a16="http://schemas.microsoft.com/office/drawing/2014/main" id="{D28AEA6B-D1F6-BBBC-9F92-F3AC37980710}"/>
                </a:ext>
              </a:extLst>
            </p:cNvPr>
            <p:cNvSpPr/>
            <p:nvPr/>
          </p:nvSpPr>
          <p:spPr>
            <a:xfrm rot="10800000">
              <a:off x="2003089" y="4760546"/>
              <a:ext cx="1557986" cy="463009"/>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lt1"/>
            </a:fontRef>
          </p:style>
          <p:txBody>
            <a:bodyPr/>
            <a:lstStyle/>
            <a:p>
              <a:endParaRPr lang="en-GB"/>
            </a:p>
          </p:txBody>
        </p:sp>
        <p:sp>
          <p:nvSpPr>
            <p:cNvPr id="7" name="Freeform: Shape 6">
              <a:extLst>
                <a:ext uri="{FF2B5EF4-FFF2-40B4-BE49-F238E27FC236}">
                  <a16:creationId xmlns:a16="http://schemas.microsoft.com/office/drawing/2014/main" id="{FCE4EEC1-175D-8CE6-6B38-B71361A206F2}"/>
                </a:ext>
              </a:extLst>
            </p:cNvPr>
            <p:cNvSpPr/>
            <p:nvPr/>
          </p:nvSpPr>
          <p:spPr>
            <a:xfrm>
              <a:off x="1434480" y="4537164"/>
              <a:ext cx="1137216" cy="909773"/>
            </a:xfrm>
            <a:custGeom>
              <a:avLst/>
              <a:gdLst>
                <a:gd name="connsiteX0" fmla="*/ 0 w 1137216"/>
                <a:gd name="connsiteY0" fmla="*/ 90977 h 909773"/>
                <a:gd name="connsiteX1" fmla="*/ 90977 w 1137216"/>
                <a:gd name="connsiteY1" fmla="*/ 0 h 909773"/>
                <a:gd name="connsiteX2" fmla="*/ 1046239 w 1137216"/>
                <a:gd name="connsiteY2" fmla="*/ 0 h 909773"/>
                <a:gd name="connsiteX3" fmla="*/ 1137216 w 1137216"/>
                <a:gd name="connsiteY3" fmla="*/ 90977 h 909773"/>
                <a:gd name="connsiteX4" fmla="*/ 1137216 w 1137216"/>
                <a:gd name="connsiteY4" fmla="*/ 818796 h 909773"/>
                <a:gd name="connsiteX5" fmla="*/ 1046239 w 1137216"/>
                <a:gd name="connsiteY5" fmla="*/ 909773 h 909773"/>
                <a:gd name="connsiteX6" fmla="*/ 90977 w 1137216"/>
                <a:gd name="connsiteY6" fmla="*/ 909773 h 909773"/>
                <a:gd name="connsiteX7" fmla="*/ 0 w 1137216"/>
                <a:gd name="connsiteY7" fmla="*/ 818796 h 909773"/>
                <a:gd name="connsiteX8" fmla="*/ 0 w 1137216"/>
                <a:gd name="connsiteY8" fmla="*/ 90977 h 90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216" h="909773">
                  <a:moveTo>
                    <a:pt x="0" y="90977"/>
                  </a:moveTo>
                  <a:cubicBezTo>
                    <a:pt x="0" y="40732"/>
                    <a:pt x="40732" y="0"/>
                    <a:pt x="90977" y="0"/>
                  </a:cubicBezTo>
                  <a:lnTo>
                    <a:pt x="1046239" y="0"/>
                  </a:lnTo>
                  <a:cubicBezTo>
                    <a:pt x="1096484" y="0"/>
                    <a:pt x="1137216" y="40732"/>
                    <a:pt x="1137216" y="90977"/>
                  </a:cubicBezTo>
                  <a:lnTo>
                    <a:pt x="1137216" y="818796"/>
                  </a:lnTo>
                  <a:cubicBezTo>
                    <a:pt x="1137216" y="869041"/>
                    <a:pt x="1096484" y="909773"/>
                    <a:pt x="1046239" y="909773"/>
                  </a:cubicBezTo>
                  <a:lnTo>
                    <a:pt x="90977" y="909773"/>
                  </a:lnTo>
                  <a:cubicBezTo>
                    <a:pt x="40732" y="909773"/>
                    <a:pt x="0" y="869041"/>
                    <a:pt x="0" y="818796"/>
                  </a:cubicBezTo>
                  <a:lnTo>
                    <a:pt x="0" y="90977"/>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74271" tIns="74271" rIns="74271" bIns="74271" numCol="1" spcCol="1270" rtlCol="1" anchor="ctr" anchorCtr="0">
              <a:noAutofit/>
            </a:bodyPr>
            <a:lstStyle/>
            <a:p>
              <a:pPr marL="0" lvl="0" indent="0" algn="ctr" defTabSz="111125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الموردون</a:t>
              </a:r>
            </a:p>
          </p:txBody>
        </p:sp>
        <p:sp>
          <p:nvSpPr>
            <p:cNvPr id="8" name="Arrow: Left 7">
              <a:extLst>
                <a:ext uri="{FF2B5EF4-FFF2-40B4-BE49-F238E27FC236}">
                  <a16:creationId xmlns:a16="http://schemas.microsoft.com/office/drawing/2014/main" id="{3124F596-49B4-093E-D589-B198BFC09DA9}"/>
                </a:ext>
              </a:extLst>
            </p:cNvPr>
            <p:cNvSpPr/>
            <p:nvPr/>
          </p:nvSpPr>
          <p:spPr>
            <a:xfrm rot="12960000">
              <a:off x="2324316" y="3771910"/>
              <a:ext cx="1557986" cy="463009"/>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lt1"/>
            </a:fontRef>
          </p:style>
          <p:txBody>
            <a:bodyPr/>
            <a:lstStyle/>
            <a:p>
              <a:endParaRPr lang="en-GB"/>
            </a:p>
          </p:txBody>
        </p:sp>
        <p:sp>
          <p:nvSpPr>
            <p:cNvPr id="9" name="Freeform: Shape 8">
              <a:extLst>
                <a:ext uri="{FF2B5EF4-FFF2-40B4-BE49-F238E27FC236}">
                  <a16:creationId xmlns:a16="http://schemas.microsoft.com/office/drawing/2014/main" id="{A42AD8E5-203C-FC65-D4FD-F8617908A3D9}"/>
                </a:ext>
              </a:extLst>
            </p:cNvPr>
            <p:cNvSpPr/>
            <p:nvPr/>
          </p:nvSpPr>
          <p:spPr>
            <a:xfrm>
              <a:off x="1904482" y="3090648"/>
              <a:ext cx="1137216" cy="909773"/>
            </a:xfrm>
            <a:custGeom>
              <a:avLst/>
              <a:gdLst>
                <a:gd name="connsiteX0" fmla="*/ 0 w 1137216"/>
                <a:gd name="connsiteY0" fmla="*/ 90977 h 909773"/>
                <a:gd name="connsiteX1" fmla="*/ 90977 w 1137216"/>
                <a:gd name="connsiteY1" fmla="*/ 0 h 909773"/>
                <a:gd name="connsiteX2" fmla="*/ 1046239 w 1137216"/>
                <a:gd name="connsiteY2" fmla="*/ 0 h 909773"/>
                <a:gd name="connsiteX3" fmla="*/ 1137216 w 1137216"/>
                <a:gd name="connsiteY3" fmla="*/ 90977 h 909773"/>
                <a:gd name="connsiteX4" fmla="*/ 1137216 w 1137216"/>
                <a:gd name="connsiteY4" fmla="*/ 818796 h 909773"/>
                <a:gd name="connsiteX5" fmla="*/ 1046239 w 1137216"/>
                <a:gd name="connsiteY5" fmla="*/ 909773 h 909773"/>
                <a:gd name="connsiteX6" fmla="*/ 90977 w 1137216"/>
                <a:gd name="connsiteY6" fmla="*/ 909773 h 909773"/>
                <a:gd name="connsiteX7" fmla="*/ 0 w 1137216"/>
                <a:gd name="connsiteY7" fmla="*/ 818796 h 909773"/>
                <a:gd name="connsiteX8" fmla="*/ 0 w 1137216"/>
                <a:gd name="connsiteY8" fmla="*/ 90977 h 90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216" h="909773">
                  <a:moveTo>
                    <a:pt x="0" y="90977"/>
                  </a:moveTo>
                  <a:cubicBezTo>
                    <a:pt x="0" y="40732"/>
                    <a:pt x="40732" y="0"/>
                    <a:pt x="90977" y="0"/>
                  </a:cubicBezTo>
                  <a:lnTo>
                    <a:pt x="1046239" y="0"/>
                  </a:lnTo>
                  <a:cubicBezTo>
                    <a:pt x="1096484" y="0"/>
                    <a:pt x="1137216" y="40732"/>
                    <a:pt x="1137216" y="90977"/>
                  </a:cubicBezTo>
                  <a:lnTo>
                    <a:pt x="1137216" y="818796"/>
                  </a:lnTo>
                  <a:cubicBezTo>
                    <a:pt x="1137216" y="869041"/>
                    <a:pt x="1096484" y="909773"/>
                    <a:pt x="1046239" y="909773"/>
                  </a:cubicBezTo>
                  <a:lnTo>
                    <a:pt x="90977" y="909773"/>
                  </a:lnTo>
                  <a:cubicBezTo>
                    <a:pt x="40732" y="909773"/>
                    <a:pt x="0" y="869041"/>
                    <a:pt x="0" y="818796"/>
                  </a:cubicBezTo>
                  <a:lnTo>
                    <a:pt x="0" y="90977"/>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74271" tIns="74271" rIns="74271" bIns="74271" numCol="1" spcCol="1270" rtlCol="1" anchor="ctr" anchorCtr="0">
              <a:noAutofit/>
            </a:bodyPr>
            <a:lstStyle/>
            <a:p>
              <a:pPr marL="0" lvl="0" indent="0" algn="ctr" defTabSz="111125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الأجور</a:t>
              </a:r>
            </a:p>
          </p:txBody>
        </p:sp>
        <p:sp>
          <p:nvSpPr>
            <p:cNvPr id="10" name="Arrow: Left 9">
              <a:extLst>
                <a:ext uri="{FF2B5EF4-FFF2-40B4-BE49-F238E27FC236}">
                  <a16:creationId xmlns:a16="http://schemas.microsoft.com/office/drawing/2014/main" id="{0D997629-CEB8-7F75-A2E6-63D4ECA875C2}"/>
                </a:ext>
              </a:extLst>
            </p:cNvPr>
            <p:cNvSpPr/>
            <p:nvPr/>
          </p:nvSpPr>
          <p:spPr>
            <a:xfrm rot="15120000">
              <a:off x="3165299" y="3160900"/>
              <a:ext cx="1557986" cy="463009"/>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lt1"/>
            </a:fontRef>
          </p:style>
          <p:txBody>
            <a:bodyPr/>
            <a:lstStyle/>
            <a:p>
              <a:endParaRPr lang="en-GB"/>
            </a:p>
          </p:txBody>
        </p:sp>
        <p:sp>
          <p:nvSpPr>
            <p:cNvPr id="11" name="Freeform: Shape 10">
              <a:extLst>
                <a:ext uri="{FF2B5EF4-FFF2-40B4-BE49-F238E27FC236}">
                  <a16:creationId xmlns:a16="http://schemas.microsoft.com/office/drawing/2014/main" id="{86A52C12-17B4-FF1B-390C-025CB60A481C}"/>
                </a:ext>
              </a:extLst>
            </p:cNvPr>
            <p:cNvSpPr/>
            <p:nvPr/>
          </p:nvSpPr>
          <p:spPr>
            <a:xfrm>
              <a:off x="3134962" y="2196652"/>
              <a:ext cx="1137216" cy="909773"/>
            </a:xfrm>
            <a:custGeom>
              <a:avLst/>
              <a:gdLst>
                <a:gd name="connsiteX0" fmla="*/ 0 w 1137216"/>
                <a:gd name="connsiteY0" fmla="*/ 90977 h 909773"/>
                <a:gd name="connsiteX1" fmla="*/ 90977 w 1137216"/>
                <a:gd name="connsiteY1" fmla="*/ 0 h 909773"/>
                <a:gd name="connsiteX2" fmla="*/ 1046239 w 1137216"/>
                <a:gd name="connsiteY2" fmla="*/ 0 h 909773"/>
                <a:gd name="connsiteX3" fmla="*/ 1137216 w 1137216"/>
                <a:gd name="connsiteY3" fmla="*/ 90977 h 909773"/>
                <a:gd name="connsiteX4" fmla="*/ 1137216 w 1137216"/>
                <a:gd name="connsiteY4" fmla="*/ 818796 h 909773"/>
                <a:gd name="connsiteX5" fmla="*/ 1046239 w 1137216"/>
                <a:gd name="connsiteY5" fmla="*/ 909773 h 909773"/>
                <a:gd name="connsiteX6" fmla="*/ 90977 w 1137216"/>
                <a:gd name="connsiteY6" fmla="*/ 909773 h 909773"/>
                <a:gd name="connsiteX7" fmla="*/ 0 w 1137216"/>
                <a:gd name="connsiteY7" fmla="*/ 818796 h 909773"/>
                <a:gd name="connsiteX8" fmla="*/ 0 w 1137216"/>
                <a:gd name="connsiteY8" fmla="*/ 90977 h 90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216" h="909773">
                  <a:moveTo>
                    <a:pt x="0" y="90977"/>
                  </a:moveTo>
                  <a:cubicBezTo>
                    <a:pt x="0" y="40732"/>
                    <a:pt x="40732" y="0"/>
                    <a:pt x="90977" y="0"/>
                  </a:cubicBezTo>
                  <a:lnTo>
                    <a:pt x="1046239" y="0"/>
                  </a:lnTo>
                  <a:cubicBezTo>
                    <a:pt x="1096484" y="0"/>
                    <a:pt x="1137216" y="40732"/>
                    <a:pt x="1137216" y="90977"/>
                  </a:cubicBezTo>
                  <a:lnTo>
                    <a:pt x="1137216" y="818796"/>
                  </a:lnTo>
                  <a:cubicBezTo>
                    <a:pt x="1137216" y="869041"/>
                    <a:pt x="1096484" y="909773"/>
                    <a:pt x="1046239" y="909773"/>
                  </a:cubicBezTo>
                  <a:lnTo>
                    <a:pt x="90977" y="909773"/>
                  </a:lnTo>
                  <a:cubicBezTo>
                    <a:pt x="40732" y="909773"/>
                    <a:pt x="0" y="869041"/>
                    <a:pt x="0" y="818796"/>
                  </a:cubicBezTo>
                  <a:lnTo>
                    <a:pt x="0" y="90977"/>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74271" tIns="74271" rIns="74271" bIns="74271" numCol="1" spcCol="1270" rtlCol="1" anchor="ctr" anchorCtr="0">
              <a:noAutofit/>
            </a:bodyPr>
            <a:lstStyle/>
            <a:p>
              <a:pPr marL="0" lvl="0" indent="0" algn="ctr" defTabSz="111125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المرافق</a:t>
              </a:r>
            </a:p>
          </p:txBody>
        </p:sp>
        <p:sp>
          <p:nvSpPr>
            <p:cNvPr id="12" name="Arrow: Left 11">
              <a:extLst>
                <a:ext uri="{FF2B5EF4-FFF2-40B4-BE49-F238E27FC236}">
                  <a16:creationId xmlns:a16="http://schemas.microsoft.com/office/drawing/2014/main" id="{93F090D1-57C0-DC4B-96F9-941EB8707FF5}"/>
                </a:ext>
              </a:extLst>
            </p:cNvPr>
            <p:cNvSpPr/>
            <p:nvPr/>
          </p:nvSpPr>
          <p:spPr>
            <a:xfrm rot="17280000">
              <a:off x="4204812" y="3160900"/>
              <a:ext cx="1557986" cy="463009"/>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lt1"/>
            </a:fontRef>
          </p:style>
          <p:txBody>
            <a:bodyPr/>
            <a:lstStyle/>
            <a:p>
              <a:endParaRPr lang="en-GB"/>
            </a:p>
          </p:txBody>
        </p:sp>
        <p:sp>
          <p:nvSpPr>
            <p:cNvPr id="13" name="Freeform: Shape 12">
              <a:extLst>
                <a:ext uri="{FF2B5EF4-FFF2-40B4-BE49-F238E27FC236}">
                  <a16:creationId xmlns:a16="http://schemas.microsoft.com/office/drawing/2014/main" id="{CBC9107A-B7A8-107F-A4AB-92D26AE7B5BE}"/>
                </a:ext>
              </a:extLst>
            </p:cNvPr>
            <p:cNvSpPr/>
            <p:nvPr/>
          </p:nvSpPr>
          <p:spPr>
            <a:xfrm>
              <a:off x="4655919" y="2196652"/>
              <a:ext cx="1137216" cy="909773"/>
            </a:xfrm>
            <a:custGeom>
              <a:avLst/>
              <a:gdLst>
                <a:gd name="connsiteX0" fmla="*/ 0 w 1137216"/>
                <a:gd name="connsiteY0" fmla="*/ 90977 h 909773"/>
                <a:gd name="connsiteX1" fmla="*/ 90977 w 1137216"/>
                <a:gd name="connsiteY1" fmla="*/ 0 h 909773"/>
                <a:gd name="connsiteX2" fmla="*/ 1046239 w 1137216"/>
                <a:gd name="connsiteY2" fmla="*/ 0 h 909773"/>
                <a:gd name="connsiteX3" fmla="*/ 1137216 w 1137216"/>
                <a:gd name="connsiteY3" fmla="*/ 90977 h 909773"/>
                <a:gd name="connsiteX4" fmla="*/ 1137216 w 1137216"/>
                <a:gd name="connsiteY4" fmla="*/ 818796 h 909773"/>
                <a:gd name="connsiteX5" fmla="*/ 1046239 w 1137216"/>
                <a:gd name="connsiteY5" fmla="*/ 909773 h 909773"/>
                <a:gd name="connsiteX6" fmla="*/ 90977 w 1137216"/>
                <a:gd name="connsiteY6" fmla="*/ 909773 h 909773"/>
                <a:gd name="connsiteX7" fmla="*/ 0 w 1137216"/>
                <a:gd name="connsiteY7" fmla="*/ 818796 h 909773"/>
                <a:gd name="connsiteX8" fmla="*/ 0 w 1137216"/>
                <a:gd name="connsiteY8" fmla="*/ 90977 h 90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216" h="909773">
                  <a:moveTo>
                    <a:pt x="0" y="90977"/>
                  </a:moveTo>
                  <a:cubicBezTo>
                    <a:pt x="0" y="40732"/>
                    <a:pt x="40732" y="0"/>
                    <a:pt x="90977" y="0"/>
                  </a:cubicBezTo>
                  <a:lnTo>
                    <a:pt x="1046239" y="0"/>
                  </a:lnTo>
                  <a:cubicBezTo>
                    <a:pt x="1096484" y="0"/>
                    <a:pt x="1137216" y="40732"/>
                    <a:pt x="1137216" y="90977"/>
                  </a:cubicBezTo>
                  <a:lnTo>
                    <a:pt x="1137216" y="818796"/>
                  </a:lnTo>
                  <a:cubicBezTo>
                    <a:pt x="1137216" y="869041"/>
                    <a:pt x="1096484" y="909773"/>
                    <a:pt x="1046239" y="909773"/>
                  </a:cubicBezTo>
                  <a:lnTo>
                    <a:pt x="90977" y="909773"/>
                  </a:lnTo>
                  <a:cubicBezTo>
                    <a:pt x="40732" y="909773"/>
                    <a:pt x="0" y="869041"/>
                    <a:pt x="0" y="818796"/>
                  </a:cubicBezTo>
                  <a:lnTo>
                    <a:pt x="0" y="90977"/>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74271" tIns="74271" rIns="74271" bIns="74271" numCol="1" spcCol="1270" rtlCol="1" anchor="ctr" anchorCtr="0">
              <a:noAutofit/>
            </a:bodyPr>
            <a:lstStyle/>
            <a:p>
              <a:pPr marL="0" lvl="0" indent="0" algn="ctr" defTabSz="111125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الإيجار</a:t>
              </a:r>
            </a:p>
          </p:txBody>
        </p:sp>
        <p:sp>
          <p:nvSpPr>
            <p:cNvPr id="14" name="Arrow: Left 13">
              <a:extLst>
                <a:ext uri="{FF2B5EF4-FFF2-40B4-BE49-F238E27FC236}">
                  <a16:creationId xmlns:a16="http://schemas.microsoft.com/office/drawing/2014/main" id="{250D438B-FED2-0D81-3D59-75885EC02450}"/>
                </a:ext>
              </a:extLst>
            </p:cNvPr>
            <p:cNvSpPr/>
            <p:nvPr/>
          </p:nvSpPr>
          <p:spPr>
            <a:xfrm rot="19440000">
              <a:off x="5045796" y="3771910"/>
              <a:ext cx="1557986" cy="463009"/>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lt1"/>
            </a:fontRef>
          </p:style>
          <p:txBody>
            <a:bodyPr/>
            <a:lstStyle/>
            <a:p>
              <a:endParaRPr lang="en-GB"/>
            </a:p>
          </p:txBody>
        </p:sp>
        <p:sp>
          <p:nvSpPr>
            <p:cNvPr id="15" name="Freeform: Shape 14">
              <a:extLst>
                <a:ext uri="{FF2B5EF4-FFF2-40B4-BE49-F238E27FC236}">
                  <a16:creationId xmlns:a16="http://schemas.microsoft.com/office/drawing/2014/main" id="{102827FC-125E-C1BC-177A-0F66A3E72F1E}"/>
                </a:ext>
              </a:extLst>
            </p:cNvPr>
            <p:cNvSpPr/>
            <p:nvPr/>
          </p:nvSpPr>
          <p:spPr>
            <a:xfrm>
              <a:off x="5886399" y="3090648"/>
              <a:ext cx="1137216" cy="909773"/>
            </a:xfrm>
            <a:custGeom>
              <a:avLst/>
              <a:gdLst>
                <a:gd name="connsiteX0" fmla="*/ 0 w 1137216"/>
                <a:gd name="connsiteY0" fmla="*/ 90977 h 909773"/>
                <a:gd name="connsiteX1" fmla="*/ 90977 w 1137216"/>
                <a:gd name="connsiteY1" fmla="*/ 0 h 909773"/>
                <a:gd name="connsiteX2" fmla="*/ 1046239 w 1137216"/>
                <a:gd name="connsiteY2" fmla="*/ 0 h 909773"/>
                <a:gd name="connsiteX3" fmla="*/ 1137216 w 1137216"/>
                <a:gd name="connsiteY3" fmla="*/ 90977 h 909773"/>
                <a:gd name="connsiteX4" fmla="*/ 1137216 w 1137216"/>
                <a:gd name="connsiteY4" fmla="*/ 818796 h 909773"/>
                <a:gd name="connsiteX5" fmla="*/ 1046239 w 1137216"/>
                <a:gd name="connsiteY5" fmla="*/ 909773 h 909773"/>
                <a:gd name="connsiteX6" fmla="*/ 90977 w 1137216"/>
                <a:gd name="connsiteY6" fmla="*/ 909773 h 909773"/>
                <a:gd name="connsiteX7" fmla="*/ 0 w 1137216"/>
                <a:gd name="connsiteY7" fmla="*/ 818796 h 909773"/>
                <a:gd name="connsiteX8" fmla="*/ 0 w 1137216"/>
                <a:gd name="connsiteY8" fmla="*/ 90977 h 90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216" h="909773">
                  <a:moveTo>
                    <a:pt x="0" y="90977"/>
                  </a:moveTo>
                  <a:cubicBezTo>
                    <a:pt x="0" y="40732"/>
                    <a:pt x="40732" y="0"/>
                    <a:pt x="90977" y="0"/>
                  </a:cubicBezTo>
                  <a:lnTo>
                    <a:pt x="1046239" y="0"/>
                  </a:lnTo>
                  <a:cubicBezTo>
                    <a:pt x="1096484" y="0"/>
                    <a:pt x="1137216" y="40732"/>
                    <a:pt x="1137216" y="90977"/>
                  </a:cubicBezTo>
                  <a:lnTo>
                    <a:pt x="1137216" y="818796"/>
                  </a:lnTo>
                  <a:cubicBezTo>
                    <a:pt x="1137216" y="869041"/>
                    <a:pt x="1096484" y="909773"/>
                    <a:pt x="1046239" y="909773"/>
                  </a:cubicBezTo>
                  <a:lnTo>
                    <a:pt x="90977" y="909773"/>
                  </a:lnTo>
                  <a:cubicBezTo>
                    <a:pt x="40732" y="909773"/>
                    <a:pt x="0" y="869041"/>
                    <a:pt x="0" y="818796"/>
                  </a:cubicBezTo>
                  <a:lnTo>
                    <a:pt x="0" y="90977"/>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74271" tIns="74271" rIns="74271" bIns="74271" numCol="1" spcCol="1270" rtlCol="1" anchor="ctr" anchorCtr="0">
              <a:noAutofit/>
            </a:bodyPr>
            <a:lstStyle/>
            <a:p>
              <a:pPr marL="0" lvl="0" indent="0" algn="ctr" defTabSz="111125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سداد القروض</a:t>
              </a:r>
            </a:p>
          </p:txBody>
        </p:sp>
        <p:sp>
          <p:nvSpPr>
            <p:cNvPr id="16" name="Arrow: Left 15">
              <a:extLst>
                <a:ext uri="{FF2B5EF4-FFF2-40B4-BE49-F238E27FC236}">
                  <a16:creationId xmlns:a16="http://schemas.microsoft.com/office/drawing/2014/main" id="{BF8B834C-6A45-7725-70E8-F89FC5723FFB}"/>
                </a:ext>
              </a:extLst>
            </p:cNvPr>
            <p:cNvSpPr/>
            <p:nvPr/>
          </p:nvSpPr>
          <p:spPr>
            <a:xfrm>
              <a:off x="5367023" y="4760546"/>
              <a:ext cx="1557986" cy="463009"/>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lt1"/>
            </a:fontRef>
          </p:style>
          <p:txBody>
            <a:bodyPr/>
            <a:lstStyle/>
            <a:p>
              <a:endParaRPr lang="en-GB"/>
            </a:p>
          </p:txBody>
        </p:sp>
        <p:sp>
          <p:nvSpPr>
            <p:cNvPr id="17" name="Freeform: Shape 16">
              <a:extLst>
                <a:ext uri="{FF2B5EF4-FFF2-40B4-BE49-F238E27FC236}">
                  <a16:creationId xmlns:a16="http://schemas.microsoft.com/office/drawing/2014/main" id="{11B4696A-CD14-E6B1-BDF3-C3B5EA3A7B03}"/>
                </a:ext>
              </a:extLst>
            </p:cNvPr>
            <p:cNvSpPr/>
            <p:nvPr/>
          </p:nvSpPr>
          <p:spPr>
            <a:xfrm>
              <a:off x="6356401" y="4537164"/>
              <a:ext cx="1137216" cy="909773"/>
            </a:xfrm>
            <a:custGeom>
              <a:avLst/>
              <a:gdLst>
                <a:gd name="connsiteX0" fmla="*/ 0 w 1137216"/>
                <a:gd name="connsiteY0" fmla="*/ 90977 h 909773"/>
                <a:gd name="connsiteX1" fmla="*/ 90977 w 1137216"/>
                <a:gd name="connsiteY1" fmla="*/ 0 h 909773"/>
                <a:gd name="connsiteX2" fmla="*/ 1046239 w 1137216"/>
                <a:gd name="connsiteY2" fmla="*/ 0 h 909773"/>
                <a:gd name="connsiteX3" fmla="*/ 1137216 w 1137216"/>
                <a:gd name="connsiteY3" fmla="*/ 90977 h 909773"/>
                <a:gd name="connsiteX4" fmla="*/ 1137216 w 1137216"/>
                <a:gd name="connsiteY4" fmla="*/ 818796 h 909773"/>
                <a:gd name="connsiteX5" fmla="*/ 1046239 w 1137216"/>
                <a:gd name="connsiteY5" fmla="*/ 909773 h 909773"/>
                <a:gd name="connsiteX6" fmla="*/ 90977 w 1137216"/>
                <a:gd name="connsiteY6" fmla="*/ 909773 h 909773"/>
                <a:gd name="connsiteX7" fmla="*/ 0 w 1137216"/>
                <a:gd name="connsiteY7" fmla="*/ 818796 h 909773"/>
                <a:gd name="connsiteX8" fmla="*/ 0 w 1137216"/>
                <a:gd name="connsiteY8" fmla="*/ 90977 h 90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216" h="909773">
                  <a:moveTo>
                    <a:pt x="0" y="90977"/>
                  </a:moveTo>
                  <a:cubicBezTo>
                    <a:pt x="0" y="40732"/>
                    <a:pt x="40732" y="0"/>
                    <a:pt x="90977" y="0"/>
                  </a:cubicBezTo>
                  <a:lnTo>
                    <a:pt x="1046239" y="0"/>
                  </a:lnTo>
                  <a:cubicBezTo>
                    <a:pt x="1096484" y="0"/>
                    <a:pt x="1137216" y="40732"/>
                    <a:pt x="1137216" y="90977"/>
                  </a:cubicBezTo>
                  <a:lnTo>
                    <a:pt x="1137216" y="818796"/>
                  </a:lnTo>
                  <a:cubicBezTo>
                    <a:pt x="1137216" y="869041"/>
                    <a:pt x="1096484" y="909773"/>
                    <a:pt x="1046239" y="909773"/>
                  </a:cubicBezTo>
                  <a:lnTo>
                    <a:pt x="90977" y="909773"/>
                  </a:lnTo>
                  <a:cubicBezTo>
                    <a:pt x="40732" y="909773"/>
                    <a:pt x="0" y="869041"/>
                    <a:pt x="0" y="818796"/>
                  </a:cubicBezTo>
                  <a:lnTo>
                    <a:pt x="0" y="90977"/>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74271" tIns="74271" rIns="74271" bIns="74271" numCol="1" spcCol="1270" rtlCol="1" anchor="ctr" anchorCtr="0">
              <a:noAutofit/>
            </a:bodyPr>
            <a:lstStyle/>
            <a:p>
              <a:pPr marL="0" lvl="0" indent="0" algn="ctr" defTabSz="111125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المعدلات </a:t>
              </a:r>
            </a:p>
          </p:txBody>
        </p:sp>
      </p:grpSp>
      <p:sp>
        <p:nvSpPr>
          <p:cNvPr id="3" name="Footer Placeholder 2">
            <a:extLst>
              <a:ext uri="{FF2B5EF4-FFF2-40B4-BE49-F238E27FC236}">
                <a16:creationId xmlns:a16="http://schemas.microsoft.com/office/drawing/2014/main" id="{2686E846-F10D-C027-588F-F523948BD35C}"/>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622100493"/>
      </p:ext>
    </p:extLst>
  </p:cSld>
  <p:clrMapOvr>
    <a:masterClrMapping/>
  </p:clrMapOvr>
  <p:transition>
    <p:sndAc>
      <p:stSnd>
        <p:snd r:embed="rId3"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539750" y="134076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600" dirty="0">
                <a:latin typeface="Sakkal Majalla" panose="02000000000000000000" pitchFamily="2" charset="-78"/>
                <a:cs typeface="Sakkal Majalla" panose="02000000000000000000" pitchFamily="2" charset="-78"/>
              </a:rPr>
              <a:t>نتاج التعلُّم أ</a:t>
            </a:r>
            <a:br>
              <a:rPr lang="en-US" altLang="en-US" sz="2600" dirty="0">
                <a:latin typeface="Sakkal Majalla" panose="02000000000000000000" pitchFamily="2" charset="-78"/>
                <a:cs typeface="Sakkal Majalla" panose="02000000000000000000" pitchFamily="2" charset="-78"/>
              </a:rPr>
            </a:br>
            <a:br>
              <a:rPr lang="en-US" altLang="en-US" sz="2600" dirty="0">
                <a:latin typeface="Sakkal Majalla" panose="02000000000000000000" pitchFamily="2" charset="-78"/>
                <a:cs typeface="Sakkal Majalla" panose="02000000000000000000" pitchFamily="2" charset="-78"/>
              </a:rPr>
            </a:br>
            <a:endParaRPr lang="en-GB" altLang="en-US" sz="2600" dirty="0">
              <a:latin typeface="Sakkal Majalla" panose="02000000000000000000" pitchFamily="2" charset="-78"/>
              <a:cs typeface="Sakkal Majalla" panose="02000000000000000000" pitchFamily="2" charset="-78"/>
            </a:endParaRPr>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477913" y="5277594"/>
            <a:ext cx="8353276" cy="1871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indent="0" rtl="1">
              <a:buFont typeface="Wingdings" panose="05000000000000000000" pitchFamily="2" charset="2"/>
              <a:buNone/>
            </a:pPr>
            <a:r>
              <a:rPr lang="ar" sz="2600" dirty="0">
                <a:latin typeface="Sakkal Majalla" panose="02000000000000000000" pitchFamily="2" charset="-78"/>
                <a:cs typeface="Sakkal Majalla" panose="02000000000000000000" pitchFamily="2" charset="-78"/>
              </a:rPr>
              <a:t>في هذا الجزء الأول من الوحدة، سننظر في سبب احتياج الشركة إلى تمويل الأعمال ومن أين يمكن الحصول على هذا التمويل</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658813" y="1882626"/>
            <a:ext cx="7991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r>
              <a:rPr lang="ar" sz="3000" dirty="0">
                <a:latin typeface="Sakkal Majalla" panose="02000000000000000000" pitchFamily="2" charset="-78"/>
                <a:cs typeface="Sakkal Majalla" panose="02000000000000000000" pitchFamily="2" charset="-78"/>
              </a:rPr>
              <a:t>دراسة أنواع تمويل الأعمال المتاحة في مراحل مختلفة من نمو الشركة</a:t>
            </a:r>
          </a:p>
          <a:p>
            <a:pPr algn="ctr" rtl="1"/>
            <a:endParaRPr lang="en-GB" sz="2800" dirty="0">
              <a:latin typeface="Sakkal Majalla" panose="02000000000000000000" pitchFamily="2" charset="-78"/>
              <a:cs typeface="Sakkal Majalla" panose="02000000000000000000" pitchFamily="2" charset="-78"/>
            </a:endParaRPr>
          </a:p>
          <a:p>
            <a:pPr rtl="1"/>
            <a:r>
              <a:rPr lang="ar" sz="2600" dirty="0">
                <a:latin typeface="Sakkal Majalla" panose="02000000000000000000" pitchFamily="2" charset="-78"/>
                <a:cs typeface="Sakkal Majalla" panose="02000000000000000000" pitchFamily="2" charset="-78"/>
              </a:rPr>
              <a:t>أ1 مصادر التمويل</a:t>
            </a:r>
          </a:p>
          <a:p>
            <a:pPr rtl="1"/>
            <a:r>
              <a:rPr lang="ar" sz="2600" dirty="0">
                <a:latin typeface="Sakkal Majalla" panose="02000000000000000000" pitchFamily="2" charset="-78"/>
                <a:cs typeface="Sakkal Majalla" panose="02000000000000000000" pitchFamily="2" charset="-78"/>
              </a:rPr>
              <a:t>أ2 مصادر الإيرادات</a:t>
            </a:r>
          </a:p>
          <a:p>
            <a:pPr rtl="1"/>
            <a:r>
              <a:rPr lang="ar" sz="2600" dirty="0">
                <a:latin typeface="Sakkal Majalla" panose="02000000000000000000" pitchFamily="2" charset="-78"/>
                <a:cs typeface="Sakkal Majalla" panose="02000000000000000000" pitchFamily="2" charset="-78"/>
              </a:rPr>
              <a:t>أ3 تمويل الأعمال التجارية وأنواع الشركات</a:t>
            </a:r>
          </a:p>
          <a:p>
            <a:pPr algn="ctr" rtl="1"/>
            <a:endParaRPr lang="en-GB" altLang="en-US" sz="3600" b="1" dirty="0">
              <a:highlight>
                <a:srgbClr val="FFFF00"/>
              </a:highlight>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660D4508-E5C6-B715-B526-A64127518A0F}"/>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cSld>
  <p:clrMapOvr>
    <a:masterClrMapping/>
  </p:clrMapOvr>
  <p:transition>
    <p:sndAc>
      <p:stSnd>
        <p:snd r:embed="rId3" name="click.wav"/>
      </p:stSnd>
    </p:sndAc>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96753"/>
            <a:ext cx="7772400" cy="720080"/>
          </a:xfrm>
        </p:spPr>
        <p:txBody>
          <a:bodyPr rtlCol="1"/>
          <a:lstStyle/>
          <a:p>
            <a:pPr rtl="1"/>
            <a:r>
              <a:rPr lang="ar" sz="4600" dirty="0">
                <a:latin typeface="Sakkal Majalla" panose="02000000000000000000" pitchFamily="2" charset="-78"/>
                <a:cs typeface="Sakkal Majalla" panose="02000000000000000000" pitchFamily="2" charset="-78"/>
              </a:rPr>
              <a:t>صافي التدفقات النقدية</a:t>
            </a:r>
          </a:p>
        </p:txBody>
      </p:sp>
      <p:sp>
        <p:nvSpPr>
          <p:cNvPr id="3" name="Subtitle 2"/>
          <p:cNvSpPr>
            <a:spLocks noGrp="1"/>
          </p:cNvSpPr>
          <p:nvPr>
            <p:ph type="subTitle" idx="1"/>
          </p:nvPr>
        </p:nvSpPr>
        <p:spPr>
          <a:xfrm>
            <a:off x="685800" y="1916833"/>
            <a:ext cx="7486600" cy="4680519"/>
          </a:xfrm>
        </p:spPr>
        <p:txBody>
          <a:bodyPr rtlCol="1"/>
          <a:lstStyle/>
          <a:p>
            <a:pPr rtl="1"/>
            <a:r>
              <a:rPr lang="ar" sz="3400" b="1" dirty="0">
                <a:latin typeface="Sakkal Majalla" panose="02000000000000000000" pitchFamily="2" charset="-78"/>
                <a:cs typeface="Sakkal Majalla" panose="02000000000000000000" pitchFamily="2" charset="-78"/>
              </a:rPr>
              <a:t>=</a:t>
            </a:r>
          </a:p>
          <a:p>
            <a:pPr rtl="1"/>
            <a:r>
              <a:rPr lang="ar" sz="3400" b="1" dirty="0">
                <a:latin typeface="Sakkal Majalla" panose="02000000000000000000" pitchFamily="2" charset="-78"/>
                <a:cs typeface="Sakkal Majalla" panose="02000000000000000000" pitchFamily="2" charset="-78"/>
              </a:rPr>
              <a:t>النقد الوارد - النقد الخارج</a:t>
            </a:r>
          </a:p>
          <a:p>
            <a:pPr rtl="1"/>
            <a:r>
              <a:rPr lang="ar" sz="3400" b="1" dirty="0">
                <a:latin typeface="Sakkal Majalla" panose="02000000000000000000" pitchFamily="2" charset="-78"/>
                <a:cs typeface="Sakkal Majalla" panose="02000000000000000000" pitchFamily="2" charset="-78"/>
              </a:rPr>
              <a:t>              $157      ناقص       $84</a:t>
            </a:r>
          </a:p>
          <a:p>
            <a:pPr rtl="1"/>
            <a:r>
              <a:rPr lang="ar" sz="3400" b="1" dirty="0">
                <a:latin typeface="Sakkal Majalla" panose="02000000000000000000" pitchFamily="2" charset="-78"/>
                <a:cs typeface="Sakkal Majalla" panose="02000000000000000000" pitchFamily="2" charset="-78"/>
              </a:rPr>
              <a:t>=</a:t>
            </a:r>
          </a:p>
          <a:p>
            <a:pPr rtl="1"/>
            <a:r>
              <a:rPr lang="ar" sz="3400" b="1" dirty="0">
                <a:latin typeface="Sakkal Majalla" panose="02000000000000000000" pitchFamily="2" charset="-78"/>
                <a:cs typeface="Sakkal Majalla" panose="02000000000000000000" pitchFamily="2" charset="-78"/>
              </a:rPr>
              <a:t>$73 </a:t>
            </a:r>
          </a:p>
          <a:p>
            <a:pPr rtl="1"/>
            <a:r>
              <a:rPr lang="ar" sz="3400" b="1" dirty="0">
                <a:latin typeface="Sakkal Majalla" panose="02000000000000000000" pitchFamily="2" charset="-78"/>
                <a:cs typeface="Sakkal Majalla" panose="02000000000000000000" pitchFamily="2" charset="-78"/>
              </a:rPr>
              <a:t>هذا يمثل</a:t>
            </a:r>
          </a:p>
          <a:p>
            <a:pPr rtl="1"/>
            <a:r>
              <a:rPr lang="ar" sz="3400" b="1" dirty="0">
                <a:latin typeface="Sakkal Majalla" panose="02000000000000000000" pitchFamily="2" charset="-78"/>
                <a:cs typeface="Sakkal Majalla" panose="02000000000000000000" pitchFamily="2" charset="-78"/>
              </a:rPr>
              <a:t> التدفقات النقدية الصافي الإيجابي</a:t>
            </a:r>
          </a:p>
          <a:p>
            <a:pPr rtl="1"/>
            <a:endParaRPr lang="en-GB" sz="3400" b="1" dirty="0">
              <a:latin typeface="Sakkal Majalla" panose="02000000000000000000" pitchFamily="2" charset="-78"/>
              <a:cs typeface="Sakkal Majalla" panose="02000000000000000000" pitchFamily="2" charset="-78"/>
            </a:endParaRPr>
          </a:p>
          <a:p>
            <a:pPr rtl="1"/>
            <a:r>
              <a:rPr lang="ar" sz="3400" b="1" dirty="0">
                <a:latin typeface="Sakkal Majalla" panose="02000000000000000000" pitchFamily="2" charset="-78"/>
                <a:cs typeface="Sakkal Majalla" panose="02000000000000000000" pitchFamily="2" charset="-78"/>
              </a:rPr>
              <a:t>                                  </a:t>
            </a:r>
          </a:p>
        </p:txBody>
      </p:sp>
      <p:sp>
        <p:nvSpPr>
          <p:cNvPr id="4" name="Footer Placeholder 2">
            <a:extLst>
              <a:ext uri="{FF2B5EF4-FFF2-40B4-BE49-F238E27FC236}">
                <a16:creationId xmlns:a16="http://schemas.microsoft.com/office/drawing/2014/main" id="{ACD9473B-5C94-1506-3E5F-8CC524C4C4B3}"/>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100806927"/>
      </p:ext>
    </p:extLst>
  </p:cSld>
  <p:clrMapOvr>
    <a:masterClrMapping/>
  </p:clrMapOvr>
  <p:transition>
    <p:sndAc>
      <p:stSnd>
        <p:snd r:embed="rId3" name="click.wav"/>
      </p:stSnd>
    </p:sndAc>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1" y="1268760"/>
            <a:ext cx="7772400" cy="360040"/>
          </a:xfrm>
        </p:spPr>
        <p:txBody>
          <a:bodyPr rtlCol="1"/>
          <a:lstStyle/>
          <a:p>
            <a:pPr rtl="1"/>
            <a:r>
              <a:rPr lang="ar" sz="4600" dirty="0">
                <a:latin typeface="Sakkal Majalla" panose="02000000000000000000" pitchFamily="2" charset="-78"/>
                <a:cs typeface="Sakkal Majalla" panose="02000000000000000000" pitchFamily="2" charset="-78"/>
              </a:rPr>
              <a:t>توقعات التدفقات النقدية</a:t>
            </a:r>
          </a:p>
        </p:txBody>
      </p:sp>
      <p:sp>
        <p:nvSpPr>
          <p:cNvPr id="3" name="Subtitle 2"/>
          <p:cNvSpPr>
            <a:spLocks noGrp="1"/>
          </p:cNvSpPr>
          <p:nvPr>
            <p:ph type="subTitle" idx="1"/>
          </p:nvPr>
        </p:nvSpPr>
        <p:spPr>
          <a:xfrm>
            <a:off x="827584" y="2132856"/>
            <a:ext cx="7848872" cy="4104456"/>
          </a:xfrm>
        </p:spPr>
        <p:txBody>
          <a:bodyPr rtlCol="1"/>
          <a:lstStyle/>
          <a:p>
            <a:pPr rtl="1"/>
            <a:endParaRPr lang="en-GB">
              <a:latin typeface="Sakkal Majalla" panose="02000000000000000000" pitchFamily="2" charset="-78"/>
              <a:cs typeface="Sakkal Majalla" panose="02000000000000000000" pitchFamily="2" charset="-78"/>
            </a:endParaRPr>
          </a:p>
          <a:p>
            <a:pPr rtl="1"/>
            <a:endParaRPr lang="en-GB">
              <a:latin typeface="Sakkal Majalla" panose="02000000000000000000" pitchFamily="2" charset="-78"/>
              <a:cs typeface="Sakkal Majalla" panose="02000000000000000000" pitchFamily="2" charset="-78"/>
            </a:endParaRPr>
          </a:p>
          <a:p>
            <a:pPr rtl="1"/>
            <a:endParaRPr lang="en-GB">
              <a:latin typeface="Sakkal Majalla" panose="02000000000000000000" pitchFamily="2" charset="-78"/>
              <a:cs typeface="Sakkal Majalla" panose="02000000000000000000" pitchFamily="2" charset="-78"/>
            </a:endParaRPr>
          </a:p>
          <a:p>
            <a:pPr rtl="1"/>
            <a:endParaRPr lang="en-GB">
              <a:latin typeface="Sakkal Majalla" panose="02000000000000000000" pitchFamily="2" charset="-78"/>
              <a:cs typeface="Sakkal Majalla" panose="02000000000000000000" pitchFamily="2" charset="-78"/>
            </a:endParaRPr>
          </a:p>
          <a:p>
            <a:pPr rtl="1"/>
            <a:endParaRPr lang="en-GB">
              <a:latin typeface="Sakkal Majalla" panose="02000000000000000000" pitchFamily="2" charset="-78"/>
              <a:cs typeface="Sakkal Majalla" panose="02000000000000000000" pitchFamily="2" charset="-78"/>
            </a:endParaRPr>
          </a:p>
          <a:p>
            <a:pPr rtl="1"/>
            <a:endParaRPr lang="en-GB">
              <a:latin typeface="Sakkal Majalla" panose="02000000000000000000" pitchFamily="2" charset="-78"/>
              <a:cs typeface="Sakkal Majalla" panose="02000000000000000000" pitchFamily="2" charset="-78"/>
            </a:endParaRPr>
          </a:p>
        </p:txBody>
      </p:sp>
      <p:graphicFrame>
        <p:nvGraphicFramePr>
          <p:cNvPr id="7" name="Table 6"/>
          <p:cNvGraphicFramePr>
            <a:graphicFrameLocks noGrp="1"/>
          </p:cNvGraphicFramePr>
          <p:nvPr>
            <p:extLst>
              <p:ext uri="{D42A27DB-BD31-4B8C-83A1-F6EECF244321}">
                <p14:modId xmlns:p14="http://schemas.microsoft.com/office/powerpoint/2010/main" val="1444293871"/>
              </p:ext>
            </p:extLst>
          </p:nvPr>
        </p:nvGraphicFramePr>
        <p:xfrm>
          <a:off x="467545" y="1916831"/>
          <a:ext cx="8219255" cy="4392491"/>
        </p:xfrm>
        <a:graphic>
          <a:graphicData uri="http://schemas.openxmlformats.org/drawingml/2006/table">
            <a:tbl>
              <a:tblPr rtl="1" firstRow="1" bandRow="1">
                <a:tableStyleId>{5C22544A-7EE6-4342-B048-85BDC9FD1C3A}</a:tableStyleId>
              </a:tblPr>
              <a:tblGrid>
                <a:gridCol w="1643851">
                  <a:extLst>
                    <a:ext uri="{9D8B030D-6E8A-4147-A177-3AD203B41FA5}">
                      <a16:colId xmlns:a16="http://schemas.microsoft.com/office/drawing/2014/main" val="20000"/>
                    </a:ext>
                  </a:extLst>
                </a:gridCol>
                <a:gridCol w="1643851">
                  <a:extLst>
                    <a:ext uri="{9D8B030D-6E8A-4147-A177-3AD203B41FA5}">
                      <a16:colId xmlns:a16="http://schemas.microsoft.com/office/drawing/2014/main" val="20001"/>
                    </a:ext>
                  </a:extLst>
                </a:gridCol>
                <a:gridCol w="1643851">
                  <a:extLst>
                    <a:ext uri="{9D8B030D-6E8A-4147-A177-3AD203B41FA5}">
                      <a16:colId xmlns:a16="http://schemas.microsoft.com/office/drawing/2014/main" val="20002"/>
                    </a:ext>
                  </a:extLst>
                </a:gridCol>
                <a:gridCol w="1643851">
                  <a:extLst>
                    <a:ext uri="{9D8B030D-6E8A-4147-A177-3AD203B41FA5}">
                      <a16:colId xmlns:a16="http://schemas.microsoft.com/office/drawing/2014/main" val="20003"/>
                    </a:ext>
                  </a:extLst>
                </a:gridCol>
                <a:gridCol w="1643851">
                  <a:extLst>
                    <a:ext uri="{9D8B030D-6E8A-4147-A177-3AD203B41FA5}">
                      <a16:colId xmlns:a16="http://schemas.microsoft.com/office/drawing/2014/main" val="20004"/>
                    </a:ext>
                  </a:extLst>
                </a:gridCol>
              </a:tblGrid>
              <a:tr h="718269">
                <a:tc>
                  <a:txBody>
                    <a:bodyPr/>
                    <a:lstStyle/>
                    <a:p>
                      <a:pPr algn="r" rtl="1"/>
                      <a:endParaRPr lang="en-GB" sz="2000" dirty="0">
                        <a:latin typeface="Sakkal Majalla" panose="02000000000000000000" pitchFamily="2" charset="-78"/>
                        <a:cs typeface="Sakkal Majalla" panose="02000000000000000000" pitchFamily="2" charset="-78"/>
                      </a:endParaRPr>
                    </a:p>
                  </a:txBody>
                  <a:tcPr/>
                </a:tc>
                <a:tc>
                  <a:txBody>
                    <a:bodyPr/>
                    <a:lstStyle/>
                    <a:p>
                      <a:pPr algn="r" rtl="1"/>
                      <a:r>
                        <a:rPr lang="ar" sz="2000" dirty="0">
                          <a:solidFill>
                            <a:schemeClr val="tx1"/>
                          </a:solidFill>
                          <a:latin typeface="Sakkal Majalla" panose="02000000000000000000" pitchFamily="2" charset="-78"/>
                          <a:cs typeface="Sakkal Majalla" panose="02000000000000000000" pitchFamily="2" charset="-78"/>
                        </a:rPr>
                        <a:t>يناير</a:t>
                      </a:r>
                    </a:p>
                  </a:txBody>
                  <a:tcPr/>
                </a:tc>
                <a:tc>
                  <a:txBody>
                    <a:bodyPr/>
                    <a:lstStyle/>
                    <a:p>
                      <a:pPr algn="r" rtl="1"/>
                      <a:r>
                        <a:rPr lang="ar" sz="2000" dirty="0">
                          <a:solidFill>
                            <a:schemeClr val="tx1"/>
                          </a:solidFill>
                          <a:latin typeface="Sakkal Majalla" panose="02000000000000000000" pitchFamily="2" charset="-78"/>
                          <a:cs typeface="Sakkal Majalla" panose="02000000000000000000" pitchFamily="2" charset="-78"/>
                        </a:rPr>
                        <a:t>فبراير</a:t>
                      </a:r>
                    </a:p>
                  </a:txBody>
                  <a:tcPr/>
                </a:tc>
                <a:tc>
                  <a:txBody>
                    <a:bodyPr/>
                    <a:lstStyle/>
                    <a:p>
                      <a:pPr algn="r" rtl="1"/>
                      <a:r>
                        <a:rPr lang="ar" sz="2000" dirty="0">
                          <a:solidFill>
                            <a:schemeClr val="tx1"/>
                          </a:solidFill>
                          <a:latin typeface="Sakkal Majalla" panose="02000000000000000000" pitchFamily="2" charset="-78"/>
                          <a:cs typeface="Sakkal Majalla" panose="02000000000000000000" pitchFamily="2" charset="-78"/>
                        </a:rPr>
                        <a:t>مارس</a:t>
                      </a:r>
                    </a:p>
                  </a:txBody>
                  <a:tcPr/>
                </a:tc>
                <a:tc>
                  <a:txBody>
                    <a:bodyPr/>
                    <a:lstStyle/>
                    <a:p>
                      <a:pPr algn="r" rtl="1"/>
                      <a:r>
                        <a:rPr lang="ar" sz="2000" dirty="0">
                          <a:solidFill>
                            <a:schemeClr val="tx1"/>
                          </a:solidFill>
                          <a:latin typeface="Sakkal Majalla" panose="02000000000000000000" pitchFamily="2" charset="-78"/>
                          <a:cs typeface="Sakkal Majalla" panose="02000000000000000000" pitchFamily="2" charset="-78"/>
                        </a:rPr>
                        <a:t>أبريل</a:t>
                      </a:r>
                    </a:p>
                  </a:txBody>
                  <a:tcPr/>
                </a:tc>
                <a:extLst>
                  <a:ext uri="{0D108BD9-81ED-4DB2-BD59-A6C34878D82A}">
                    <a16:rowId xmlns:a16="http://schemas.microsoft.com/office/drawing/2014/main" val="10000"/>
                  </a:ext>
                </a:extLst>
              </a:tr>
              <a:tr h="718269">
                <a:tc>
                  <a:txBody>
                    <a:bodyPr/>
                    <a:lstStyle/>
                    <a:p>
                      <a:pPr algn="r" rtl="1"/>
                      <a:r>
                        <a:rPr lang="ar" sz="2000">
                          <a:latin typeface="Sakkal Majalla" panose="02000000000000000000" pitchFamily="2" charset="-78"/>
                          <a:cs typeface="Sakkal Majalla" panose="02000000000000000000" pitchFamily="2" charset="-78"/>
                        </a:rPr>
                        <a:t>التدفقات النقدية الداخلة</a:t>
                      </a:r>
                    </a:p>
                  </a:txBody>
                  <a:tcPr/>
                </a:tc>
                <a:tc>
                  <a:txBody>
                    <a:bodyPr/>
                    <a:lstStyle/>
                    <a:p>
                      <a:pPr algn="r" rtl="1"/>
                      <a:r>
                        <a:rPr lang="ar" sz="2000">
                          <a:latin typeface="Sakkal Majalla" panose="02000000000000000000" pitchFamily="2" charset="-78"/>
                          <a:cs typeface="Sakkal Majalla" panose="02000000000000000000" pitchFamily="2" charset="-78"/>
                        </a:rPr>
                        <a:t>000 149</a:t>
                      </a:r>
                    </a:p>
                  </a:txBody>
                  <a:tcPr/>
                </a:tc>
                <a:tc>
                  <a:txBody>
                    <a:bodyPr/>
                    <a:lstStyle/>
                    <a:p>
                      <a:pPr algn="r" rtl="1"/>
                      <a:r>
                        <a:rPr lang="ar" sz="2000">
                          <a:latin typeface="Sakkal Majalla" panose="02000000000000000000" pitchFamily="2" charset="-78"/>
                          <a:cs typeface="Sakkal Majalla" panose="02000000000000000000" pitchFamily="2" charset="-78"/>
                        </a:rPr>
                        <a:t>000 139</a:t>
                      </a:r>
                    </a:p>
                  </a:txBody>
                  <a:tcPr/>
                </a:tc>
                <a:tc>
                  <a:txBody>
                    <a:bodyPr/>
                    <a:lstStyle/>
                    <a:p>
                      <a:pPr algn="r" rtl="1"/>
                      <a:r>
                        <a:rPr lang="ar" sz="2000">
                          <a:latin typeface="Sakkal Majalla" panose="02000000000000000000" pitchFamily="2" charset="-78"/>
                          <a:cs typeface="Sakkal Majalla" panose="02000000000000000000" pitchFamily="2" charset="-78"/>
                        </a:rPr>
                        <a:t>000 148</a:t>
                      </a:r>
                    </a:p>
                  </a:txBody>
                  <a:tcPr/>
                </a:tc>
                <a:tc>
                  <a:txBody>
                    <a:bodyPr/>
                    <a:lstStyle/>
                    <a:p>
                      <a:pPr algn="r" rtl="1"/>
                      <a:r>
                        <a:rPr lang="ar" sz="2000" dirty="0">
                          <a:latin typeface="Sakkal Majalla" panose="02000000000000000000" pitchFamily="2" charset="-78"/>
                          <a:cs typeface="Sakkal Majalla" panose="02000000000000000000" pitchFamily="2" charset="-78"/>
                        </a:rPr>
                        <a:t>000 166</a:t>
                      </a:r>
                    </a:p>
                  </a:txBody>
                  <a:tcPr/>
                </a:tc>
                <a:extLst>
                  <a:ext uri="{0D108BD9-81ED-4DB2-BD59-A6C34878D82A}">
                    <a16:rowId xmlns:a16="http://schemas.microsoft.com/office/drawing/2014/main" val="10001"/>
                  </a:ext>
                </a:extLst>
              </a:tr>
              <a:tr h="801146">
                <a:tc>
                  <a:txBody>
                    <a:bodyPr/>
                    <a:lstStyle/>
                    <a:p>
                      <a:pPr algn="r" rtl="1"/>
                      <a:r>
                        <a:rPr lang="ar" sz="2000">
                          <a:latin typeface="Sakkal Majalla" panose="02000000000000000000" pitchFamily="2" charset="-78"/>
                          <a:cs typeface="Sakkal Majalla" panose="02000000000000000000" pitchFamily="2" charset="-78"/>
                        </a:rPr>
                        <a:t>التدفقات النقدية الخارجة</a:t>
                      </a:r>
                    </a:p>
                  </a:txBody>
                  <a:tcPr/>
                </a:tc>
                <a:tc>
                  <a:txBody>
                    <a:bodyPr/>
                    <a:lstStyle/>
                    <a:p>
                      <a:pPr algn="r" rtl="1"/>
                      <a:r>
                        <a:rPr lang="ar" sz="2000">
                          <a:latin typeface="Sakkal Majalla" panose="02000000000000000000" pitchFamily="2" charset="-78"/>
                          <a:cs typeface="Sakkal Majalla" panose="02000000000000000000" pitchFamily="2" charset="-78"/>
                        </a:rPr>
                        <a:t>000 120</a:t>
                      </a:r>
                    </a:p>
                  </a:txBody>
                  <a:tcPr/>
                </a:tc>
                <a:tc>
                  <a:txBody>
                    <a:bodyPr/>
                    <a:lstStyle/>
                    <a:p>
                      <a:pPr algn="r" rtl="1"/>
                      <a:r>
                        <a:rPr lang="ar" sz="2000">
                          <a:latin typeface="Sakkal Majalla" panose="02000000000000000000" pitchFamily="2" charset="-78"/>
                          <a:cs typeface="Sakkal Majalla" panose="02000000000000000000" pitchFamily="2" charset="-78"/>
                        </a:rPr>
                        <a:t>000 105</a:t>
                      </a:r>
                    </a:p>
                  </a:txBody>
                  <a:tcPr/>
                </a:tc>
                <a:tc>
                  <a:txBody>
                    <a:bodyPr/>
                    <a:lstStyle/>
                    <a:p>
                      <a:pPr algn="r" rtl="1"/>
                      <a:r>
                        <a:rPr lang="ar" sz="2000">
                          <a:latin typeface="Sakkal Majalla" panose="02000000000000000000" pitchFamily="2" charset="-78"/>
                          <a:cs typeface="Sakkal Majalla" panose="02000000000000000000" pitchFamily="2" charset="-78"/>
                        </a:rPr>
                        <a:t>000 113</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 sz="2000" dirty="0">
                          <a:latin typeface="Sakkal Majalla" panose="02000000000000000000" pitchFamily="2" charset="-78"/>
                          <a:cs typeface="Sakkal Majalla" panose="02000000000000000000" pitchFamily="2" charset="-78"/>
                        </a:rPr>
                        <a:t>000 170</a:t>
                      </a:r>
                    </a:p>
                    <a:p>
                      <a:pPr algn="r" rtl="1"/>
                      <a:endParaRPr lang="en-GB" sz="2000" dirty="0">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2"/>
                  </a:ext>
                </a:extLst>
              </a:tr>
              <a:tr h="718269">
                <a:tc>
                  <a:txBody>
                    <a:bodyPr/>
                    <a:lstStyle/>
                    <a:p>
                      <a:pPr algn="r" rtl="1"/>
                      <a:r>
                        <a:rPr lang="ar" sz="2000">
                          <a:latin typeface="Sakkal Majalla" panose="02000000000000000000" pitchFamily="2" charset="-78"/>
                          <a:cs typeface="Sakkal Majalla" panose="02000000000000000000" pitchFamily="2" charset="-78"/>
                        </a:rPr>
                        <a:t>صافي التدفقات النقدية</a:t>
                      </a:r>
                      <a:endParaRPr lang="en-GB" sz="2000">
                        <a:latin typeface="Sakkal Majalla" panose="02000000000000000000" pitchFamily="2" charset="-78"/>
                        <a:cs typeface="Sakkal Majalla" panose="02000000000000000000" pitchFamily="2" charset="-78"/>
                      </a:endParaRPr>
                    </a:p>
                  </a:txBody>
                  <a:tcPr/>
                </a:tc>
                <a:tc>
                  <a:txBody>
                    <a:bodyPr/>
                    <a:lstStyle/>
                    <a:p>
                      <a:pPr algn="r" rtl="1"/>
                      <a:r>
                        <a:rPr lang="ar" sz="2000">
                          <a:latin typeface="Sakkal Majalla" panose="02000000000000000000" pitchFamily="2" charset="-78"/>
                          <a:cs typeface="Sakkal Majalla" panose="02000000000000000000" pitchFamily="2" charset="-78"/>
                        </a:rPr>
                        <a:t>000 29</a:t>
                      </a:r>
                    </a:p>
                  </a:txBody>
                  <a:tcPr/>
                </a:tc>
                <a:tc>
                  <a:txBody>
                    <a:bodyPr/>
                    <a:lstStyle/>
                    <a:p>
                      <a:pPr algn="r" rtl="1"/>
                      <a:r>
                        <a:rPr lang="ar" sz="2000">
                          <a:latin typeface="Sakkal Majalla" panose="02000000000000000000" pitchFamily="2" charset="-78"/>
                          <a:cs typeface="Sakkal Majalla" panose="02000000000000000000" pitchFamily="2" charset="-78"/>
                        </a:rPr>
                        <a:t>34,000</a:t>
                      </a:r>
                    </a:p>
                  </a:txBody>
                  <a:tcPr/>
                </a:tc>
                <a:tc>
                  <a:txBody>
                    <a:bodyPr/>
                    <a:lstStyle/>
                    <a:p>
                      <a:pPr algn="r" rtl="1"/>
                      <a:r>
                        <a:rPr lang="ar" sz="2000">
                          <a:latin typeface="Sakkal Majalla" panose="02000000000000000000" pitchFamily="2" charset="-78"/>
                          <a:cs typeface="Sakkal Majalla" panose="02000000000000000000" pitchFamily="2" charset="-78"/>
                        </a:rPr>
                        <a:t>000 35</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 sz="2000" dirty="0">
                          <a:latin typeface="Sakkal Majalla" panose="02000000000000000000" pitchFamily="2" charset="-78"/>
                          <a:cs typeface="Sakkal Majalla" panose="02000000000000000000" pitchFamily="2" charset="-78"/>
                        </a:rPr>
                        <a:t>؟؟؟؟؟؟</a:t>
                      </a:r>
                    </a:p>
                    <a:p>
                      <a:pPr algn="r" rtl="1"/>
                      <a:endParaRPr lang="en-GB" sz="2000" dirty="0">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3"/>
                  </a:ext>
                </a:extLst>
              </a:tr>
              <a:tr h="718269">
                <a:tc>
                  <a:txBody>
                    <a:bodyPr/>
                    <a:lstStyle/>
                    <a:p>
                      <a:pPr algn="r" rtl="1"/>
                      <a:r>
                        <a:rPr lang="ar" sz="2000">
                          <a:latin typeface="Sakkal Majalla" panose="02000000000000000000" pitchFamily="2" charset="-78"/>
                          <a:cs typeface="Sakkal Majalla" panose="02000000000000000000" pitchFamily="2" charset="-78"/>
                        </a:rPr>
                        <a:t>الرصيد النقدي الافتتاحي</a:t>
                      </a:r>
                    </a:p>
                  </a:txBody>
                  <a:tcPr/>
                </a:tc>
                <a:tc>
                  <a:txBody>
                    <a:bodyPr/>
                    <a:lstStyle/>
                    <a:p>
                      <a:pPr algn="r" rtl="1"/>
                      <a:r>
                        <a:rPr lang="ar" sz="2000">
                          <a:latin typeface="Sakkal Majalla" panose="02000000000000000000" pitchFamily="2" charset="-78"/>
                          <a:cs typeface="Sakkal Majalla" panose="02000000000000000000" pitchFamily="2" charset="-78"/>
                        </a:rPr>
                        <a:t>0000 80</a:t>
                      </a:r>
                    </a:p>
                  </a:txBody>
                  <a:tcPr/>
                </a:tc>
                <a:tc>
                  <a:txBody>
                    <a:bodyPr/>
                    <a:lstStyle/>
                    <a:p>
                      <a:pPr algn="r" rtl="1"/>
                      <a:r>
                        <a:rPr lang="ar" sz="2000" dirty="0">
                          <a:latin typeface="Sakkal Majalla" panose="02000000000000000000" pitchFamily="2" charset="-78"/>
                          <a:cs typeface="Sakkal Majalla" panose="02000000000000000000" pitchFamily="2" charset="-78"/>
                        </a:rPr>
                        <a:t>109000</a:t>
                      </a:r>
                    </a:p>
                  </a:txBody>
                  <a:tcPr/>
                </a:tc>
                <a:tc>
                  <a:txBody>
                    <a:bodyPr/>
                    <a:lstStyle/>
                    <a:p>
                      <a:pPr algn="r" rtl="1"/>
                      <a:r>
                        <a:rPr lang="ar" sz="2000" dirty="0">
                          <a:latin typeface="Sakkal Majalla" panose="02000000000000000000" pitchFamily="2" charset="-78"/>
                          <a:cs typeface="Sakkal Majalla" panose="02000000000000000000" pitchFamily="2" charset="-78"/>
                        </a:rPr>
                        <a:t>000 143</a:t>
                      </a:r>
                    </a:p>
                  </a:txBody>
                  <a:tcPr/>
                </a:tc>
                <a:tc>
                  <a:txBody>
                    <a:bodyPr/>
                    <a:lstStyle/>
                    <a:p>
                      <a:pPr algn="r" rtl="1"/>
                      <a:r>
                        <a:rPr lang="ar" sz="2000" dirty="0">
                          <a:latin typeface="Sakkal Majalla" panose="02000000000000000000" pitchFamily="2" charset="-78"/>
                          <a:cs typeface="Sakkal Majalla" panose="02000000000000000000" pitchFamily="2" charset="-78"/>
                        </a:rPr>
                        <a:t>000 178</a:t>
                      </a:r>
                    </a:p>
                  </a:txBody>
                  <a:tcPr/>
                </a:tc>
                <a:extLst>
                  <a:ext uri="{0D108BD9-81ED-4DB2-BD59-A6C34878D82A}">
                    <a16:rowId xmlns:a16="http://schemas.microsoft.com/office/drawing/2014/main" val="10004"/>
                  </a:ext>
                </a:extLst>
              </a:tr>
              <a:tr h="718269">
                <a:tc>
                  <a:txBody>
                    <a:bodyPr/>
                    <a:lstStyle/>
                    <a:p>
                      <a:pPr algn="r" rtl="1"/>
                      <a:r>
                        <a:rPr lang="ar" sz="2000">
                          <a:latin typeface="Sakkal Majalla" panose="02000000000000000000" pitchFamily="2" charset="-78"/>
                          <a:cs typeface="Sakkal Majalla" panose="02000000000000000000" pitchFamily="2" charset="-78"/>
                        </a:rPr>
                        <a:t>الرصيد النقدي الختامي</a:t>
                      </a:r>
                    </a:p>
                  </a:txBody>
                  <a:tcPr/>
                </a:tc>
                <a:tc>
                  <a:txBody>
                    <a:bodyPr/>
                    <a:lstStyle/>
                    <a:p>
                      <a:pPr algn="r" rtl="1"/>
                      <a:r>
                        <a:rPr lang="ar" sz="2000">
                          <a:latin typeface="Sakkal Majalla" panose="02000000000000000000" pitchFamily="2" charset="-78"/>
                          <a:cs typeface="Sakkal Majalla" panose="02000000000000000000" pitchFamily="2" charset="-78"/>
                        </a:rPr>
                        <a:t>000 109</a:t>
                      </a:r>
                    </a:p>
                  </a:txBody>
                  <a:tcPr/>
                </a:tc>
                <a:tc>
                  <a:txBody>
                    <a:bodyPr/>
                    <a:lstStyle/>
                    <a:p>
                      <a:pPr algn="r" rtl="1"/>
                      <a:r>
                        <a:rPr lang="ar" sz="2000">
                          <a:latin typeface="Sakkal Majalla" panose="02000000000000000000" pitchFamily="2" charset="-78"/>
                          <a:cs typeface="Sakkal Majalla" panose="02000000000000000000" pitchFamily="2" charset="-78"/>
                        </a:rPr>
                        <a:t>000 143</a:t>
                      </a:r>
                    </a:p>
                  </a:txBody>
                  <a:tcPr/>
                </a:tc>
                <a:tc>
                  <a:txBody>
                    <a:bodyPr/>
                    <a:lstStyle/>
                    <a:p>
                      <a:pPr algn="r" rtl="1"/>
                      <a:r>
                        <a:rPr lang="ar" sz="2000">
                          <a:latin typeface="Sakkal Majalla" panose="02000000000000000000" pitchFamily="2" charset="-78"/>
                          <a:cs typeface="Sakkal Majalla" panose="02000000000000000000" pitchFamily="2" charset="-78"/>
                        </a:rPr>
                        <a:t>000 178</a:t>
                      </a:r>
                    </a:p>
                  </a:txBody>
                  <a:tcPr/>
                </a:tc>
                <a:tc>
                  <a:txBody>
                    <a:bodyPr/>
                    <a:lstStyle/>
                    <a:p>
                      <a:pPr algn="r" rtl="1"/>
                      <a:r>
                        <a:rPr lang="ar" sz="2000" dirty="0">
                          <a:latin typeface="Sakkal Majalla" panose="02000000000000000000" pitchFamily="2" charset="-78"/>
                          <a:cs typeface="Sakkal Majalla" panose="02000000000000000000" pitchFamily="2" charset="-78"/>
                        </a:rPr>
                        <a:t>؟؟؟؟؟؟؟</a:t>
                      </a:r>
                    </a:p>
                  </a:txBody>
                  <a:tcPr/>
                </a:tc>
                <a:extLst>
                  <a:ext uri="{0D108BD9-81ED-4DB2-BD59-A6C34878D82A}">
                    <a16:rowId xmlns:a16="http://schemas.microsoft.com/office/drawing/2014/main" val="10005"/>
                  </a:ext>
                </a:extLst>
              </a:tr>
            </a:tbl>
          </a:graphicData>
        </a:graphic>
      </p:graphicFrame>
      <p:cxnSp>
        <p:nvCxnSpPr>
          <p:cNvPr id="11" name="Straight Arrow Connector 10"/>
          <p:cNvCxnSpPr>
            <a:cxnSpLocks/>
          </p:cNvCxnSpPr>
          <p:nvPr/>
        </p:nvCxnSpPr>
        <p:spPr>
          <a:xfrm flipH="1" flipV="1">
            <a:off x="3600450" y="5143500"/>
            <a:ext cx="978396" cy="5177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H="1" flipV="1">
            <a:off x="1933575" y="5143500"/>
            <a:ext cx="1061095" cy="5177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5248275" y="5143500"/>
            <a:ext cx="1058763" cy="517748"/>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2">
            <a:extLst>
              <a:ext uri="{FF2B5EF4-FFF2-40B4-BE49-F238E27FC236}">
                <a16:creationId xmlns:a16="http://schemas.microsoft.com/office/drawing/2014/main" id="{07E04C2D-FE18-C967-4FF8-ED8FA8C647BF}"/>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853203117"/>
      </p:ext>
    </p:extLst>
  </p:cSld>
  <p:clrMapOvr>
    <a:masterClrMapping/>
  </p:clrMapOvr>
  <p:transition>
    <p:sndAc>
      <p:stSnd>
        <p:snd r:embed="rId3" name="click.wav"/>
      </p:stSnd>
    </p:sndAc>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القواعد الذهبية للتنبؤ</a:t>
            </a:r>
          </a:p>
        </p:txBody>
      </p:sp>
      <p:grpSp>
        <p:nvGrpSpPr>
          <p:cNvPr id="3" name="Group 2">
            <a:extLst>
              <a:ext uri="{FF2B5EF4-FFF2-40B4-BE49-F238E27FC236}">
                <a16:creationId xmlns:a16="http://schemas.microsoft.com/office/drawing/2014/main" id="{056C334A-E909-473D-7B59-636D15916C25}"/>
              </a:ext>
            </a:extLst>
          </p:cNvPr>
          <p:cNvGrpSpPr/>
          <p:nvPr/>
        </p:nvGrpSpPr>
        <p:grpSpPr>
          <a:xfrm flipH="1">
            <a:off x="742951" y="2340624"/>
            <a:ext cx="7248524" cy="4020602"/>
            <a:chOff x="742951" y="2340624"/>
            <a:chExt cx="7248524" cy="4020602"/>
          </a:xfrm>
        </p:grpSpPr>
        <p:sp>
          <p:nvSpPr>
            <p:cNvPr id="4" name="Freeform: Shape 3">
              <a:extLst>
                <a:ext uri="{FF2B5EF4-FFF2-40B4-BE49-F238E27FC236}">
                  <a16:creationId xmlns:a16="http://schemas.microsoft.com/office/drawing/2014/main" id="{5556ABC8-B20B-DFE9-4E37-EB5C7B5E3B67}"/>
                </a:ext>
              </a:extLst>
            </p:cNvPr>
            <p:cNvSpPr/>
            <p:nvPr/>
          </p:nvSpPr>
          <p:spPr>
            <a:xfrm>
              <a:off x="2192655" y="2340624"/>
              <a:ext cx="5798820" cy="767290"/>
            </a:xfrm>
            <a:custGeom>
              <a:avLst/>
              <a:gdLst>
                <a:gd name="connsiteX0" fmla="*/ 0 w 5798820"/>
                <a:gd name="connsiteY0" fmla="*/ 0 h 767290"/>
                <a:gd name="connsiteX1" fmla="*/ 5798820 w 5798820"/>
                <a:gd name="connsiteY1" fmla="*/ 0 h 767290"/>
                <a:gd name="connsiteX2" fmla="*/ 5798820 w 5798820"/>
                <a:gd name="connsiteY2" fmla="*/ 767290 h 767290"/>
                <a:gd name="connsiteX3" fmla="*/ 0 w 5798820"/>
                <a:gd name="connsiteY3" fmla="*/ 767290 h 767290"/>
                <a:gd name="connsiteX4" fmla="*/ 0 w 5798820"/>
                <a:gd name="connsiteY4" fmla="*/ 0 h 7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8820" h="767290">
                  <a:moveTo>
                    <a:pt x="0" y="0"/>
                  </a:moveTo>
                  <a:lnTo>
                    <a:pt x="5798820" y="0"/>
                  </a:lnTo>
                  <a:lnTo>
                    <a:pt x="5798820" y="767290"/>
                  </a:lnTo>
                  <a:lnTo>
                    <a:pt x="0" y="76729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513" tIns="194892" rIns="112513" bIns="194892" numCol="1" spcCol="1270" rtlCol="1" anchor="ctr" anchorCtr="0">
              <a:noAutofit/>
            </a:bodyPr>
            <a:lstStyle/>
            <a:p>
              <a:pPr marL="0" lvl="0" indent="0" algn="r" defTabSz="800100" rtl="1">
                <a:lnSpc>
                  <a:spcPct val="90000"/>
                </a:lnSpc>
                <a:spcBef>
                  <a:spcPct val="0"/>
                </a:spcBef>
                <a:spcAft>
                  <a:spcPct val="35000"/>
                </a:spcAft>
                <a:buNone/>
              </a:pPr>
              <a:r>
                <a:rPr lang="ar" sz="2000" kern="1200" dirty="0">
                  <a:latin typeface="Sakkal Majalla" panose="02000000000000000000" pitchFamily="2" charset="-78"/>
                  <a:cs typeface="Sakkal Majalla" panose="02000000000000000000" pitchFamily="2" charset="-78"/>
                </a:rPr>
                <a:t>كن واقعيًا (وأحيانًا متشائمًا)</a:t>
              </a:r>
            </a:p>
          </p:txBody>
        </p:sp>
        <p:sp>
          <p:nvSpPr>
            <p:cNvPr id="5" name="Freeform: Shape 4">
              <a:extLst>
                <a:ext uri="{FF2B5EF4-FFF2-40B4-BE49-F238E27FC236}">
                  <a16:creationId xmlns:a16="http://schemas.microsoft.com/office/drawing/2014/main" id="{69CF9AF3-B527-471C-330B-286352DE0130}"/>
                </a:ext>
              </a:extLst>
            </p:cNvPr>
            <p:cNvSpPr/>
            <p:nvPr/>
          </p:nvSpPr>
          <p:spPr>
            <a:xfrm>
              <a:off x="742951" y="2340624"/>
              <a:ext cx="1449705" cy="767290"/>
            </a:xfrm>
            <a:custGeom>
              <a:avLst/>
              <a:gdLst>
                <a:gd name="connsiteX0" fmla="*/ 0 w 1449705"/>
                <a:gd name="connsiteY0" fmla="*/ 0 h 767290"/>
                <a:gd name="connsiteX1" fmla="*/ 1449705 w 1449705"/>
                <a:gd name="connsiteY1" fmla="*/ 0 h 767290"/>
                <a:gd name="connsiteX2" fmla="*/ 1449705 w 1449705"/>
                <a:gd name="connsiteY2" fmla="*/ 767290 h 767290"/>
                <a:gd name="connsiteX3" fmla="*/ 0 w 1449705"/>
                <a:gd name="connsiteY3" fmla="*/ 767290 h 767290"/>
                <a:gd name="connsiteX4" fmla="*/ 0 w 1449705"/>
                <a:gd name="connsiteY4" fmla="*/ 0 h 7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705" h="767290">
                  <a:moveTo>
                    <a:pt x="0" y="0"/>
                  </a:moveTo>
                  <a:lnTo>
                    <a:pt x="1449705" y="0"/>
                  </a:lnTo>
                  <a:lnTo>
                    <a:pt x="1449705" y="767290"/>
                  </a:lnTo>
                  <a:lnTo>
                    <a:pt x="0" y="76729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76714" tIns="75791" rIns="76714" bIns="75791" numCol="1" spcCol="1270" rtlCol="1" anchor="ctr" anchorCtr="0">
              <a:noAutofit/>
            </a:bodyPr>
            <a:lstStyle/>
            <a:p>
              <a:pPr marL="0" lvl="0" indent="0" algn="ctr" defTabSz="977900" rtl="1">
                <a:lnSpc>
                  <a:spcPct val="90000"/>
                </a:lnSpc>
                <a:spcBef>
                  <a:spcPct val="0"/>
                </a:spcBef>
                <a:spcAft>
                  <a:spcPct val="35000"/>
                </a:spcAft>
                <a:buNone/>
              </a:pPr>
              <a:r>
                <a:rPr lang="ar" sz="2400" kern="1200" dirty="0">
                  <a:latin typeface="Sakkal Majalla" panose="02000000000000000000" pitchFamily="2" charset="-78"/>
                  <a:cs typeface="Sakkal Majalla" panose="02000000000000000000" pitchFamily="2" charset="-78"/>
                </a:rPr>
                <a:t>كن</a:t>
              </a:r>
            </a:p>
          </p:txBody>
        </p:sp>
        <p:sp>
          <p:nvSpPr>
            <p:cNvPr id="6" name="Freeform: Shape 5">
              <a:extLst>
                <a:ext uri="{FF2B5EF4-FFF2-40B4-BE49-F238E27FC236}">
                  <a16:creationId xmlns:a16="http://schemas.microsoft.com/office/drawing/2014/main" id="{DC3C4698-56E8-99E4-8C2A-EF08FDA5FB1B}"/>
                </a:ext>
              </a:extLst>
            </p:cNvPr>
            <p:cNvSpPr/>
            <p:nvPr/>
          </p:nvSpPr>
          <p:spPr>
            <a:xfrm>
              <a:off x="2192655" y="3153952"/>
              <a:ext cx="5798820" cy="767290"/>
            </a:xfrm>
            <a:custGeom>
              <a:avLst/>
              <a:gdLst>
                <a:gd name="connsiteX0" fmla="*/ 0 w 5798820"/>
                <a:gd name="connsiteY0" fmla="*/ 0 h 767290"/>
                <a:gd name="connsiteX1" fmla="*/ 5798820 w 5798820"/>
                <a:gd name="connsiteY1" fmla="*/ 0 h 767290"/>
                <a:gd name="connsiteX2" fmla="*/ 5798820 w 5798820"/>
                <a:gd name="connsiteY2" fmla="*/ 767290 h 767290"/>
                <a:gd name="connsiteX3" fmla="*/ 0 w 5798820"/>
                <a:gd name="connsiteY3" fmla="*/ 767290 h 767290"/>
                <a:gd name="connsiteX4" fmla="*/ 0 w 5798820"/>
                <a:gd name="connsiteY4" fmla="*/ 0 h 7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8820" h="767290">
                  <a:moveTo>
                    <a:pt x="0" y="0"/>
                  </a:moveTo>
                  <a:lnTo>
                    <a:pt x="5798820" y="0"/>
                  </a:lnTo>
                  <a:lnTo>
                    <a:pt x="5798820" y="767290"/>
                  </a:lnTo>
                  <a:lnTo>
                    <a:pt x="0" y="76729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513" tIns="194892" rIns="112513" bIns="194892" numCol="1" spcCol="1270" rtlCol="1" anchor="ctr" anchorCtr="0">
              <a:noAutofit/>
            </a:bodyPr>
            <a:lstStyle/>
            <a:p>
              <a:pPr marL="0" lvl="0" indent="0" algn="r" defTabSz="800100" rtl="1">
                <a:lnSpc>
                  <a:spcPct val="90000"/>
                </a:lnSpc>
                <a:spcBef>
                  <a:spcPct val="0"/>
                </a:spcBef>
                <a:spcAft>
                  <a:spcPct val="35000"/>
                </a:spcAft>
                <a:buNone/>
              </a:pPr>
              <a:r>
                <a:rPr lang="ar" sz="2000" kern="1200">
                  <a:latin typeface="Sakkal Majalla" panose="02000000000000000000" pitchFamily="2" charset="-78"/>
                  <a:cs typeface="Sakkal Majalla" panose="02000000000000000000" pitchFamily="2" charset="-78"/>
                </a:rPr>
                <a:t>احصل على كل الدخل المتوقع (لا تميل إلى ترك أي شيء)</a:t>
              </a:r>
            </a:p>
          </p:txBody>
        </p:sp>
        <p:sp>
          <p:nvSpPr>
            <p:cNvPr id="7" name="Freeform: Shape 6">
              <a:extLst>
                <a:ext uri="{FF2B5EF4-FFF2-40B4-BE49-F238E27FC236}">
                  <a16:creationId xmlns:a16="http://schemas.microsoft.com/office/drawing/2014/main" id="{796F9793-A28B-7AAE-EC40-3BF6084A4CF4}"/>
                </a:ext>
              </a:extLst>
            </p:cNvPr>
            <p:cNvSpPr/>
            <p:nvPr/>
          </p:nvSpPr>
          <p:spPr>
            <a:xfrm>
              <a:off x="742951" y="3153952"/>
              <a:ext cx="1449705" cy="767290"/>
            </a:xfrm>
            <a:custGeom>
              <a:avLst/>
              <a:gdLst>
                <a:gd name="connsiteX0" fmla="*/ 0 w 1449705"/>
                <a:gd name="connsiteY0" fmla="*/ 0 h 767290"/>
                <a:gd name="connsiteX1" fmla="*/ 1449705 w 1449705"/>
                <a:gd name="connsiteY1" fmla="*/ 0 h 767290"/>
                <a:gd name="connsiteX2" fmla="*/ 1449705 w 1449705"/>
                <a:gd name="connsiteY2" fmla="*/ 767290 h 767290"/>
                <a:gd name="connsiteX3" fmla="*/ 0 w 1449705"/>
                <a:gd name="connsiteY3" fmla="*/ 767290 h 767290"/>
                <a:gd name="connsiteX4" fmla="*/ 0 w 1449705"/>
                <a:gd name="connsiteY4" fmla="*/ 0 h 7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705" h="767290">
                  <a:moveTo>
                    <a:pt x="0" y="0"/>
                  </a:moveTo>
                  <a:lnTo>
                    <a:pt x="1449705" y="0"/>
                  </a:lnTo>
                  <a:lnTo>
                    <a:pt x="1449705" y="767290"/>
                  </a:lnTo>
                  <a:lnTo>
                    <a:pt x="0" y="76729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76714" tIns="75791" rIns="76714" bIns="75791" numCol="1" spcCol="1270" rtlCol="1" anchor="ctr" anchorCtr="0">
              <a:noAutofit/>
            </a:bodyPr>
            <a:lstStyle/>
            <a:p>
              <a:pPr marL="0" lvl="0" indent="0" algn="ctr" defTabSz="977900" rtl="1">
                <a:lnSpc>
                  <a:spcPct val="90000"/>
                </a:lnSpc>
                <a:spcBef>
                  <a:spcPct val="0"/>
                </a:spcBef>
                <a:spcAft>
                  <a:spcPct val="35000"/>
                </a:spcAft>
                <a:buNone/>
              </a:pPr>
              <a:r>
                <a:rPr lang="ar" sz="2400" kern="1200">
                  <a:latin typeface="Sakkal Majalla" panose="02000000000000000000" pitchFamily="2" charset="-78"/>
                  <a:cs typeface="Sakkal Majalla" panose="02000000000000000000" pitchFamily="2" charset="-78"/>
                </a:rPr>
                <a:t>احصل</a:t>
              </a:r>
            </a:p>
          </p:txBody>
        </p:sp>
        <p:sp>
          <p:nvSpPr>
            <p:cNvPr id="8" name="Freeform: Shape 7">
              <a:extLst>
                <a:ext uri="{FF2B5EF4-FFF2-40B4-BE49-F238E27FC236}">
                  <a16:creationId xmlns:a16="http://schemas.microsoft.com/office/drawing/2014/main" id="{B7B92A18-2B2F-7DE6-A713-0AE0EC47AE13}"/>
                </a:ext>
              </a:extLst>
            </p:cNvPr>
            <p:cNvSpPr/>
            <p:nvPr/>
          </p:nvSpPr>
          <p:spPr>
            <a:xfrm>
              <a:off x="2192655" y="3967280"/>
              <a:ext cx="5798820" cy="767290"/>
            </a:xfrm>
            <a:custGeom>
              <a:avLst/>
              <a:gdLst>
                <a:gd name="connsiteX0" fmla="*/ 0 w 5798820"/>
                <a:gd name="connsiteY0" fmla="*/ 0 h 767290"/>
                <a:gd name="connsiteX1" fmla="*/ 5798820 w 5798820"/>
                <a:gd name="connsiteY1" fmla="*/ 0 h 767290"/>
                <a:gd name="connsiteX2" fmla="*/ 5798820 w 5798820"/>
                <a:gd name="connsiteY2" fmla="*/ 767290 h 767290"/>
                <a:gd name="connsiteX3" fmla="*/ 0 w 5798820"/>
                <a:gd name="connsiteY3" fmla="*/ 767290 h 767290"/>
                <a:gd name="connsiteX4" fmla="*/ 0 w 5798820"/>
                <a:gd name="connsiteY4" fmla="*/ 0 h 7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8820" h="767290">
                  <a:moveTo>
                    <a:pt x="0" y="0"/>
                  </a:moveTo>
                  <a:lnTo>
                    <a:pt x="5798820" y="0"/>
                  </a:lnTo>
                  <a:lnTo>
                    <a:pt x="5798820" y="767290"/>
                  </a:lnTo>
                  <a:lnTo>
                    <a:pt x="0" y="76729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513" tIns="194892" rIns="112513" bIns="194892" numCol="1" spcCol="1270" rtlCol="1" anchor="ctr" anchorCtr="0">
              <a:noAutofit/>
            </a:bodyPr>
            <a:lstStyle/>
            <a:p>
              <a:pPr marL="0" lvl="0" indent="0" algn="r" defTabSz="800100" rtl="1">
                <a:lnSpc>
                  <a:spcPct val="90000"/>
                </a:lnSpc>
                <a:spcBef>
                  <a:spcPct val="0"/>
                </a:spcBef>
                <a:spcAft>
                  <a:spcPct val="35000"/>
                </a:spcAft>
                <a:buNone/>
              </a:pPr>
              <a:r>
                <a:rPr lang="ar" sz="2000" kern="1200">
                  <a:latin typeface="Sakkal Majalla" panose="02000000000000000000" pitchFamily="2" charset="-78"/>
                  <a:cs typeface="Sakkal Majalla" panose="02000000000000000000" pitchFamily="2" charset="-78"/>
                </a:rPr>
                <a:t>راعِ جميع التكاليف</a:t>
              </a:r>
            </a:p>
          </p:txBody>
        </p:sp>
        <p:sp>
          <p:nvSpPr>
            <p:cNvPr id="9" name="Freeform: Shape 8">
              <a:extLst>
                <a:ext uri="{FF2B5EF4-FFF2-40B4-BE49-F238E27FC236}">
                  <a16:creationId xmlns:a16="http://schemas.microsoft.com/office/drawing/2014/main" id="{00B06CF9-5199-A5BE-7A1B-BC26572D9F57}"/>
                </a:ext>
              </a:extLst>
            </p:cNvPr>
            <p:cNvSpPr/>
            <p:nvPr/>
          </p:nvSpPr>
          <p:spPr>
            <a:xfrm>
              <a:off x="742951" y="3967280"/>
              <a:ext cx="1449705" cy="767290"/>
            </a:xfrm>
            <a:custGeom>
              <a:avLst/>
              <a:gdLst>
                <a:gd name="connsiteX0" fmla="*/ 0 w 1449705"/>
                <a:gd name="connsiteY0" fmla="*/ 0 h 767290"/>
                <a:gd name="connsiteX1" fmla="*/ 1449705 w 1449705"/>
                <a:gd name="connsiteY1" fmla="*/ 0 h 767290"/>
                <a:gd name="connsiteX2" fmla="*/ 1449705 w 1449705"/>
                <a:gd name="connsiteY2" fmla="*/ 767290 h 767290"/>
                <a:gd name="connsiteX3" fmla="*/ 0 w 1449705"/>
                <a:gd name="connsiteY3" fmla="*/ 767290 h 767290"/>
                <a:gd name="connsiteX4" fmla="*/ 0 w 1449705"/>
                <a:gd name="connsiteY4" fmla="*/ 0 h 7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705" h="767290">
                  <a:moveTo>
                    <a:pt x="0" y="0"/>
                  </a:moveTo>
                  <a:lnTo>
                    <a:pt x="1449705" y="0"/>
                  </a:lnTo>
                  <a:lnTo>
                    <a:pt x="1449705" y="767290"/>
                  </a:lnTo>
                  <a:lnTo>
                    <a:pt x="0" y="76729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76714" tIns="75791" rIns="76714" bIns="75791" numCol="1" spcCol="1270" rtlCol="1" anchor="ctr" anchorCtr="0">
              <a:noAutofit/>
            </a:bodyPr>
            <a:lstStyle/>
            <a:p>
              <a:pPr marL="0" lvl="0" indent="0" algn="ctr" defTabSz="977900" rtl="1">
                <a:lnSpc>
                  <a:spcPct val="90000"/>
                </a:lnSpc>
                <a:spcBef>
                  <a:spcPct val="0"/>
                </a:spcBef>
                <a:spcAft>
                  <a:spcPct val="35000"/>
                </a:spcAft>
                <a:buNone/>
              </a:pPr>
              <a:r>
                <a:rPr lang="ar" sz="2400" kern="1200">
                  <a:latin typeface="Sakkal Majalla" panose="02000000000000000000" pitchFamily="2" charset="-78"/>
                  <a:cs typeface="Sakkal Majalla" panose="02000000000000000000" pitchFamily="2" charset="-78"/>
                </a:rPr>
                <a:t>راعِ</a:t>
              </a:r>
            </a:p>
          </p:txBody>
        </p:sp>
        <p:sp>
          <p:nvSpPr>
            <p:cNvPr id="10" name="Freeform: Shape 9">
              <a:extLst>
                <a:ext uri="{FF2B5EF4-FFF2-40B4-BE49-F238E27FC236}">
                  <a16:creationId xmlns:a16="http://schemas.microsoft.com/office/drawing/2014/main" id="{793657E7-9C49-8D76-45C9-4BF41E32BACC}"/>
                </a:ext>
              </a:extLst>
            </p:cNvPr>
            <p:cNvSpPr/>
            <p:nvPr/>
          </p:nvSpPr>
          <p:spPr>
            <a:xfrm>
              <a:off x="2192655" y="4780608"/>
              <a:ext cx="5798820" cy="767290"/>
            </a:xfrm>
            <a:custGeom>
              <a:avLst/>
              <a:gdLst>
                <a:gd name="connsiteX0" fmla="*/ 0 w 5798820"/>
                <a:gd name="connsiteY0" fmla="*/ 0 h 767290"/>
                <a:gd name="connsiteX1" fmla="*/ 5798820 w 5798820"/>
                <a:gd name="connsiteY1" fmla="*/ 0 h 767290"/>
                <a:gd name="connsiteX2" fmla="*/ 5798820 w 5798820"/>
                <a:gd name="connsiteY2" fmla="*/ 767290 h 767290"/>
                <a:gd name="connsiteX3" fmla="*/ 0 w 5798820"/>
                <a:gd name="connsiteY3" fmla="*/ 767290 h 767290"/>
                <a:gd name="connsiteX4" fmla="*/ 0 w 5798820"/>
                <a:gd name="connsiteY4" fmla="*/ 0 h 7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8820" h="767290">
                  <a:moveTo>
                    <a:pt x="0" y="0"/>
                  </a:moveTo>
                  <a:lnTo>
                    <a:pt x="5798820" y="0"/>
                  </a:lnTo>
                  <a:lnTo>
                    <a:pt x="5798820" y="767290"/>
                  </a:lnTo>
                  <a:lnTo>
                    <a:pt x="0" y="76729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513" tIns="194892" rIns="112513" bIns="194892" numCol="1" spcCol="1270" rtlCol="1" anchor="ctr" anchorCtr="0">
              <a:noAutofit/>
            </a:bodyPr>
            <a:lstStyle/>
            <a:p>
              <a:pPr marL="0" lvl="0" indent="0" algn="r" defTabSz="800100" rtl="1">
                <a:lnSpc>
                  <a:spcPct val="90000"/>
                </a:lnSpc>
                <a:spcBef>
                  <a:spcPct val="0"/>
                </a:spcBef>
                <a:spcAft>
                  <a:spcPct val="35000"/>
                </a:spcAft>
                <a:buNone/>
              </a:pPr>
              <a:r>
                <a:rPr lang="ar" sz="2000" kern="1200">
                  <a:latin typeface="Sakkal Majalla" panose="02000000000000000000" pitchFamily="2" charset="-78"/>
                  <a:cs typeface="Sakkal Majalla" panose="02000000000000000000" pitchFamily="2" charset="-78"/>
                </a:rPr>
                <a:t>خطّط للموسمية (قد تبيع المتاجر المزيد من السلع خلال فترات عطلات معينة)</a:t>
              </a:r>
            </a:p>
          </p:txBody>
        </p:sp>
        <p:sp>
          <p:nvSpPr>
            <p:cNvPr id="11" name="Freeform: Shape 10">
              <a:extLst>
                <a:ext uri="{FF2B5EF4-FFF2-40B4-BE49-F238E27FC236}">
                  <a16:creationId xmlns:a16="http://schemas.microsoft.com/office/drawing/2014/main" id="{60FC3498-0ED8-3131-3D2F-691D72E2AEE5}"/>
                </a:ext>
              </a:extLst>
            </p:cNvPr>
            <p:cNvSpPr/>
            <p:nvPr/>
          </p:nvSpPr>
          <p:spPr>
            <a:xfrm>
              <a:off x="742951" y="4780608"/>
              <a:ext cx="1449705" cy="767290"/>
            </a:xfrm>
            <a:custGeom>
              <a:avLst/>
              <a:gdLst>
                <a:gd name="connsiteX0" fmla="*/ 0 w 1449705"/>
                <a:gd name="connsiteY0" fmla="*/ 0 h 767290"/>
                <a:gd name="connsiteX1" fmla="*/ 1449705 w 1449705"/>
                <a:gd name="connsiteY1" fmla="*/ 0 h 767290"/>
                <a:gd name="connsiteX2" fmla="*/ 1449705 w 1449705"/>
                <a:gd name="connsiteY2" fmla="*/ 767290 h 767290"/>
                <a:gd name="connsiteX3" fmla="*/ 0 w 1449705"/>
                <a:gd name="connsiteY3" fmla="*/ 767290 h 767290"/>
                <a:gd name="connsiteX4" fmla="*/ 0 w 1449705"/>
                <a:gd name="connsiteY4" fmla="*/ 0 h 7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705" h="767290">
                  <a:moveTo>
                    <a:pt x="0" y="0"/>
                  </a:moveTo>
                  <a:lnTo>
                    <a:pt x="1449705" y="0"/>
                  </a:lnTo>
                  <a:lnTo>
                    <a:pt x="1449705" y="767290"/>
                  </a:lnTo>
                  <a:lnTo>
                    <a:pt x="0" y="76729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76714" tIns="75791" rIns="76714" bIns="75791" numCol="1" spcCol="1270" rtlCol="1" anchor="ctr" anchorCtr="0">
              <a:noAutofit/>
            </a:bodyPr>
            <a:lstStyle/>
            <a:p>
              <a:pPr marL="0" lvl="0" indent="0" algn="ctr" defTabSz="977900" rtl="1">
                <a:lnSpc>
                  <a:spcPct val="90000"/>
                </a:lnSpc>
                <a:spcBef>
                  <a:spcPct val="0"/>
                </a:spcBef>
                <a:spcAft>
                  <a:spcPct val="35000"/>
                </a:spcAft>
                <a:buNone/>
              </a:pPr>
              <a:r>
                <a:rPr lang="ar" sz="2400" kern="1200">
                  <a:latin typeface="Sakkal Majalla" panose="02000000000000000000" pitchFamily="2" charset="-78"/>
                  <a:cs typeface="Sakkal Majalla" panose="02000000000000000000" pitchFamily="2" charset="-78"/>
                </a:rPr>
                <a:t>خطّط</a:t>
              </a:r>
            </a:p>
          </p:txBody>
        </p:sp>
        <p:sp>
          <p:nvSpPr>
            <p:cNvPr id="12" name="Freeform: Shape 11">
              <a:extLst>
                <a:ext uri="{FF2B5EF4-FFF2-40B4-BE49-F238E27FC236}">
                  <a16:creationId xmlns:a16="http://schemas.microsoft.com/office/drawing/2014/main" id="{C7801BBB-E247-8F2E-B859-4473BE19D03B}"/>
                </a:ext>
              </a:extLst>
            </p:cNvPr>
            <p:cNvSpPr/>
            <p:nvPr/>
          </p:nvSpPr>
          <p:spPr>
            <a:xfrm>
              <a:off x="2192655" y="5593936"/>
              <a:ext cx="5798820" cy="767290"/>
            </a:xfrm>
            <a:custGeom>
              <a:avLst/>
              <a:gdLst>
                <a:gd name="connsiteX0" fmla="*/ 0 w 5798820"/>
                <a:gd name="connsiteY0" fmla="*/ 0 h 767290"/>
                <a:gd name="connsiteX1" fmla="*/ 5798820 w 5798820"/>
                <a:gd name="connsiteY1" fmla="*/ 0 h 767290"/>
                <a:gd name="connsiteX2" fmla="*/ 5798820 w 5798820"/>
                <a:gd name="connsiteY2" fmla="*/ 767290 h 767290"/>
                <a:gd name="connsiteX3" fmla="*/ 0 w 5798820"/>
                <a:gd name="connsiteY3" fmla="*/ 767290 h 767290"/>
                <a:gd name="connsiteX4" fmla="*/ 0 w 5798820"/>
                <a:gd name="connsiteY4" fmla="*/ 0 h 7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8820" h="767290">
                  <a:moveTo>
                    <a:pt x="0" y="0"/>
                  </a:moveTo>
                  <a:lnTo>
                    <a:pt x="5798820" y="0"/>
                  </a:lnTo>
                  <a:lnTo>
                    <a:pt x="5798820" y="767290"/>
                  </a:lnTo>
                  <a:lnTo>
                    <a:pt x="0" y="76729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513" tIns="194892" rIns="112513" bIns="194892" numCol="1" spcCol="1270" rtlCol="1" anchor="ctr" anchorCtr="0">
              <a:noAutofit/>
            </a:bodyPr>
            <a:lstStyle/>
            <a:p>
              <a:pPr marL="0" lvl="0" indent="0" algn="r" defTabSz="800100" rtl="1">
                <a:lnSpc>
                  <a:spcPct val="90000"/>
                </a:lnSpc>
                <a:spcBef>
                  <a:spcPct val="0"/>
                </a:spcBef>
                <a:spcAft>
                  <a:spcPct val="35000"/>
                </a:spcAft>
                <a:buNone/>
              </a:pPr>
              <a:r>
                <a:rPr lang="ar" sz="2000" kern="1200">
                  <a:latin typeface="Sakkal Majalla" panose="02000000000000000000" pitchFamily="2" charset="-78"/>
                  <a:cs typeface="Sakkal Majalla" panose="02000000000000000000" pitchFamily="2" charset="-78"/>
                </a:rPr>
                <a:t>توقع حدوث حالات طارئة (في بعض الأحيان يمكن أن تسوء الأمور)</a:t>
              </a:r>
            </a:p>
          </p:txBody>
        </p:sp>
        <p:sp>
          <p:nvSpPr>
            <p:cNvPr id="13" name="Freeform: Shape 12">
              <a:extLst>
                <a:ext uri="{FF2B5EF4-FFF2-40B4-BE49-F238E27FC236}">
                  <a16:creationId xmlns:a16="http://schemas.microsoft.com/office/drawing/2014/main" id="{743CDCDC-CB93-417F-F2DA-CA0A92A4C51F}"/>
                </a:ext>
              </a:extLst>
            </p:cNvPr>
            <p:cNvSpPr/>
            <p:nvPr/>
          </p:nvSpPr>
          <p:spPr>
            <a:xfrm>
              <a:off x="742951" y="5593936"/>
              <a:ext cx="1449705" cy="767290"/>
            </a:xfrm>
            <a:custGeom>
              <a:avLst/>
              <a:gdLst>
                <a:gd name="connsiteX0" fmla="*/ 0 w 1449705"/>
                <a:gd name="connsiteY0" fmla="*/ 0 h 767290"/>
                <a:gd name="connsiteX1" fmla="*/ 1449705 w 1449705"/>
                <a:gd name="connsiteY1" fmla="*/ 0 h 767290"/>
                <a:gd name="connsiteX2" fmla="*/ 1449705 w 1449705"/>
                <a:gd name="connsiteY2" fmla="*/ 767290 h 767290"/>
                <a:gd name="connsiteX3" fmla="*/ 0 w 1449705"/>
                <a:gd name="connsiteY3" fmla="*/ 767290 h 767290"/>
                <a:gd name="connsiteX4" fmla="*/ 0 w 1449705"/>
                <a:gd name="connsiteY4" fmla="*/ 0 h 7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705" h="767290">
                  <a:moveTo>
                    <a:pt x="0" y="0"/>
                  </a:moveTo>
                  <a:lnTo>
                    <a:pt x="1449705" y="0"/>
                  </a:lnTo>
                  <a:lnTo>
                    <a:pt x="1449705" y="767290"/>
                  </a:lnTo>
                  <a:lnTo>
                    <a:pt x="0" y="76729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76714" tIns="75791" rIns="76714" bIns="75791" numCol="1" spcCol="1270" rtlCol="1" anchor="ctr" anchorCtr="0">
              <a:noAutofit/>
            </a:bodyPr>
            <a:lstStyle/>
            <a:p>
              <a:pPr marL="0" lvl="0" indent="0" algn="ctr" defTabSz="977900" rtl="1">
                <a:lnSpc>
                  <a:spcPct val="90000"/>
                </a:lnSpc>
                <a:spcBef>
                  <a:spcPct val="0"/>
                </a:spcBef>
                <a:spcAft>
                  <a:spcPct val="35000"/>
                </a:spcAft>
                <a:buNone/>
              </a:pPr>
              <a:r>
                <a:rPr lang="ar" sz="2400" kern="1200">
                  <a:latin typeface="Sakkal Majalla" panose="02000000000000000000" pitchFamily="2" charset="-78"/>
                  <a:cs typeface="Sakkal Majalla" panose="02000000000000000000" pitchFamily="2" charset="-78"/>
                </a:rPr>
                <a:t>توقع</a:t>
              </a:r>
            </a:p>
          </p:txBody>
        </p:sp>
      </p:grpSp>
      <p:sp>
        <p:nvSpPr>
          <p:cNvPr id="14" name="Footer Placeholder 2">
            <a:extLst>
              <a:ext uri="{FF2B5EF4-FFF2-40B4-BE49-F238E27FC236}">
                <a16:creationId xmlns:a16="http://schemas.microsoft.com/office/drawing/2014/main" id="{B7295914-6A5A-557E-8ED1-FB876289C45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797667544"/>
      </p:ext>
    </p:extLst>
  </p:cSld>
  <p:clrMapOvr>
    <a:masterClrMapping/>
  </p:clrMapOvr>
  <p:transition>
    <p:sndAc>
      <p:stSnd>
        <p:snd r:embed="rId3" name="click.wav"/>
      </p:stSnd>
    </p:sndAc>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3000" dirty="0">
                <a:latin typeface="Sakkal Majalla" panose="02000000000000000000" pitchFamily="2" charset="-78"/>
                <a:cs typeface="Sakkal Majalla" panose="02000000000000000000" pitchFamily="2" charset="-78"/>
              </a:rPr>
              <a:t>تلميحات مفيدة عند إعداد توقعات التدفقات النقدية</a:t>
            </a:r>
          </a:p>
        </p:txBody>
      </p:sp>
      <p:sp>
        <p:nvSpPr>
          <p:cNvPr id="3" name="Subtitle 2"/>
          <p:cNvSpPr>
            <a:spLocks noGrp="1"/>
          </p:cNvSpPr>
          <p:nvPr>
            <p:ph sz="half" idx="1"/>
          </p:nvPr>
        </p:nvSpPr>
        <p:spPr>
          <a:xfrm>
            <a:off x="4648199" y="2196001"/>
            <a:ext cx="4027487" cy="4024100"/>
          </a:xfrm>
        </p:spPr>
        <p:txBody>
          <a:bodyPr wrap="square" rtlCol="1" anchor="t">
            <a:normAutofit/>
          </a:bodyPr>
          <a:lstStyle/>
          <a:p>
            <a:pPr marL="342900" indent="-342900" rtl="1">
              <a:lnSpc>
                <a:spcPct val="90000"/>
              </a:lnSpc>
              <a:buFont typeface="Arial" panose="020B0604020202020204" pitchFamily="34" charset="0"/>
              <a:buChar char="•"/>
            </a:pPr>
            <a:r>
              <a:rPr lang="ar" sz="1900" dirty="0">
                <a:latin typeface="Sakkal Majalla" panose="02000000000000000000" pitchFamily="2" charset="-78"/>
                <a:cs typeface="Sakkal Majalla" panose="02000000000000000000" pitchFamily="2" charset="-78"/>
              </a:rPr>
              <a:t>تذكر أنه إذا كان من المتوقع انخفاض المبيعات، فقد تنخفض التكاليف أيضًا (رغم أنه ما يزال يتعين دفع بعض التكاليف مثل الإيجار أو سداد القرض الشهري)</a:t>
            </a:r>
          </a:p>
          <a:p>
            <a:pPr marL="342900" indent="-342900" rtl="1">
              <a:lnSpc>
                <a:spcPct val="90000"/>
              </a:lnSpc>
              <a:buFont typeface="Arial" panose="020B0604020202020204" pitchFamily="34" charset="0"/>
              <a:buChar char="•"/>
            </a:pPr>
            <a:r>
              <a:rPr lang="ar" sz="1900" dirty="0">
                <a:latin typeface="Sakkal Majalla" panose="02000000000000000000" pitchFamily="2" charset="-78"/>
                <a:cs typeface="Sakkal Majalla" panose="02000000000000000000" pitchFamily="2" charset="-78"/>
              </a:rPr>
              <a:t>قد يؤدي تحقيق مبيعات إضافية إلى تكاليف إضافية (مثل الأجور والإمدادات)</a:t>
            </a:r>
          </a:p>
          <a:p>
            <a:pPr marL="342900" indent="-342900" rtl="1">
              <a:lnSpc>
                <a:spcPct val="90000"/>
              </a:lnSpc>
              <a:buFont typeface="Arial" panose="020B0604020202020204" pitchFamily="34" charset="0"/>
              <a:buChar char="•"/>
            </a:pPr>
            <a:r>
              <a:rPr lang="ar" sz="1900" dirty="0">
                <a:latin typeface="Sakkal Majalla" panose="02000000000000000000" pitchFamily="2" charset="-78"/>
                <a:cs typeface="Sakkal Majalla" panose="02000000000000000000" pitchFamily="2" charset="-78"/>
              </a:rPr>
              <a:t>قد تكون هناك حاجة إلى مخزون إضافي في حالة زيادة المبيعات</a:t>
            </a:r>
          </a:p>
          <a:p>
            <a:pPr marL="342900" indent="-342900" rtl="1">
              <a:lnSpc>
                <a:spcPct val="90000"/>
              </a:lnSpc>
              <a:buFont typeface="Arial" panose="020B0604020202020204" pitchFamily="34" charset="0"/>
              <a:buChar char="•"/>
            </a:pPr>
            <a:r>
              <a:rPr lang="ar" sz="1900" dirty="0">
                <a:latin typeface="Sakkal Majalla" panose="02000000000000000000" pitchFamily="2" charset="-78"/>
                <a:cs typeface="Sakkal Majalla" panose="02000000000000000000" pitchFamily="2" charset="-78"/>
              </a:rPr>
              <a:t>ستزيد قروض الأعمال من التدفقات النقدية الداخلة ولكن قد يتعين سدادها عن طريق دفعات شهرية ثابتة تمثل تدفقًا نقديًا إضافيًا.</a:t>
            </a:r>
          </a:p>
          <a:p>
            <a:pPr marL="342900" indent="-342900" rtl="1">
              <a:lnSpc>
                <a:spcPct val="90000"/>
              </a:lnSpc>
              <a:buFont typeface="Arial" panose="020B0604020202020204" pitchFamily="34" charset="0"/>
              <a:buChar char="•"/>
            </a:pPr>
            <a:endParaRPr lang="en-GB" sz="1900" dirty="0">
              <a:latin typeface="Sakkal Majalla" panose="02000000000000000000" pitchFamily="2" charset="-78"/>
              <a:cs typeface="Sakkal Majalla" panose="02000000000000000000" pitchFamily="2" charset="-78"/>
            </a:endParaRPr>
          </a:p>
          <a:p>
            <a:pPr marL="342900" indent="-342900" rtl="1">
              <a:lnSpc>
                <a:spcPct val="90000"/>
              </a:lnSpc>
              <a:buFont typeface="Arial" panose="020B0604020202020204" pitchFamily="34" charset="0"/>
              <a:buChar char="•"/>
            </a:pPr>
            <a:endParaRPr lang="en-GB" sz="1900" dirty="0">
              <a:latin typeface="Sakkal Majalla" panose="02000000000000000000" pitchFamily="2" charset="-78"/>
              <a:cs typeface="Sakkal Majalla" panose="02000000000000000000" pitchFamily="2" charset="-78"/>
            </a:endParaRPr>
          </a:p>
        </p:txBody>
      </p:sp>
      <p:sp>
        <p:nvSpPr>
          <p:cNvPr id="8" name="Text Placeholder 2">
            <a:extLst>
              <a:ext uri="{FF2B5EF4-FFF2-40B4-BE49-F238E27FC236}">
                <a16:creationId xmlns:a16="http://schemas.microsoft.com/office/drawing/2014/main" id="{E89D7E06-2D06-546E-C42C-0E080D108807}"/>
              </a:ext>
            </a:extLst>
          </p:cNvPr>
          <p:cNvSpPr>
            <a:spLocks noGrp="1"/>
          </p:cNvSpPr>
          <p:nvPr>
            <p:ph sz="half" idx="2"/>
          </p:nvPr>
        </p:nvSpPr>
        <p:spPr>
          <a:xfrm>
            <a:off x="468312" y="2196001"/>
            <a:ext cx="4027488" cy="4024100"/>
          </a:xfrm>
        </p:spPr>
        <p:txBody>
          <a:bodyPr wrap="square" rtlCol="1" anchor="t">
            <a:normAutofit/>
          </a:bodyPr>
          <a:lstStyle/>
          <a:p>
            <a:pPr rtl="1"/>
            <a:r>
              <a:rPr lang="ar" sz="2600" dirty="0">
                <a:latin typeface="Sakkal Majalla" panose="02000000000000000000" pitchFamily="2" charset="-78"/>
                <a:cs typeface="Sakkal Majalla" panose="02000000000000000000" pitchFamily="2" charset="-78"/>
              </a:rPr>
              <a:t>ناقش مع المتعلمين الآثار المترتبة إذا كانت توقعات التدفقات النقدية مفرطة في التفاؤل (قد تميل الأعمال إلى الإفراط في الإنفاق)</a:t>
            </a:r>
          </a:p>
          <a:p>
            <a:pPr rtl="1"/>
            <a:endParaRPr lang="en-US" sz="26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8D8C8632-6094-13B5-B09D-E962BE94232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850129050"/>
      </p:ext>
    </p:extLst>
  </p:cSld>
  <p:clrMapOvr>
    <a:masterClrMapping/>
  </p:clrMapOvr>
  <p:transition>
    <p:sndAc>
      <p:stSnd>
        <p:snd r:embed="rId3" name="click.wav"/>
      </p:stSnd>
    </p:sndAc>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433600"/>
          </a:xfrm>
        </p:spPr>
        <p:txBody>
          <a:bodyPr rtlCol="1"/>
          <a:lstStyle/>
          <a:p>
            <a:pPr rtl="1"/>
            <a:br>
              <a:rPr lang="en-GB" sz="3000" dirty="0">
                <a:latin typeface="Sakkal Majalla" panose="02000000000000000000" pitchFamily="2" charset="-78"/>
                <a:cs typeface="Sakkal Majalla" panose="02000000000000000000" pitchFamily="2" charset="-78"/>
              </a:rPr>
            </a:br>
            <a:br>
              <a:rPr lang="en-GB" sz="3000" dirty="0">
                <a:latin typeface="Sakkal Majalla" panose="02000000000000000000" pitchFamily="2" charset="-78"/>
                <a:cs typeface="Sakkal Majalla" panose="02000000000000000000" pitchFamily="2" charset="-78"/>
              </a:rPr>
            </a:br>
            <a:r>
              <a:rPr lang="ar" sz="3000" dirty="0">
                <a:latin typeface="Sakkal Majalla" panose="02000000000000000000" pitchFamily="2" charset="-78"/>
                <a:cs typeface="Sakkal Majalla" panose="02000000000000000000" pitchFamily="2" charset="-78"/>
              </a:rPr>
              <a:t>قالب توقعات التدفقات النقدية</a:t>
            </a:r>
            <a:br>
              <a:rPr lang="en-GB" sz="3000" dirty="0">
                <a:latin typeface="Sakkal Majalla" panose="02000000000000000000" pitchFamily="2" charset="-78"/>
                <a:cs typeface="Sakkal Majalla" panose="02000000000000000000" pitchFamily="2" charset="-78"/>
              </a:rPr>
            </a:br>
            <a:br>
              <a:rPr lang="en-GB" sz="3000" dirty="0">
                <a:latin typeface="Sakkal Majalla" panose="02000000000000000000" pitchFamily="2" charset="-78"/>
                <a:cs typeface="Sakkal Majalla" panose="02000000000000000000" pitchFamily="2" charset="-78"/>
              </a:rPr>
            </a:br>
            <a:endParaRPr lang="en-GB" sz="3000" dirty="0">
              <a:latin typeface="Sakkal Majalla" panose="02000000000000000000" pitchFamily="2" charset="-78"/>
              <a:cs typeface="Sakkal Majalla" panose="02000000000000000000" pitchFamily="2" charset="-78"/>
            </a:endParaRPr>
          </a:p>
        </p:txBody>
      </p:sp>
      <p:graphicFrame>
        <p:nvGraphicFramePr>
          <p:cNvPr id="4" name="Table 3"/>
          <p:cNvGraphicFramePr>
            <a:graphicFrameLocks noGrp="1"/>
          </p:cNvGraphicFramePr>
          <p:nvPr>
            <p:extLst>
              <p:ext uri="{D42A27DB-BD31-4B8C-83A1-F6EECF244321}">
                <p14:modId xmlns:p14="http://schemas.microsoft.com/office/powerpoint/2010/main" val="3850656354"/>
              </p:ext>
            </p:extLst>
          </p:nvPr>
        </p:nvGraphicFramePr>
        <p:xfrm>
          <a:off x="457201" y="1752625"/>
          <a:ext cx="8229599" cy="4346655"/>
        </p:xfrm>
        <a:graphic>
          <a:graphicData uri="http://schemas.openxmlformats.org/drawingml/2006/table">
            <a:tbl>
              <a:tblPr rtl="1" firstRow="1" bandRow="1">
                <a:tableStyleId>{93296810-A885-4BE3-A3E7-6D5BEEA58F35}</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259972">
                <a:tc>
                  <a:txBody>
                    <a:bodyPr/>
                    <a:lstStyle/>
                    <a:p>
                      <a:pPr rtl="1"/>
                      <a:endParaRPr lang="en-GB">
                        <a:latin typeface="Sakkal Majalla" panose="02000000000000000000" pitchFamily="2" charset="-78"/>
                        <a:cs typeface="Sakkal Majalla" panose="02000000000000000000" pitchFamily="2" charset="-78"/>
                      </a:endParaRPr>
                    </a:p>
                  </a:txBody>
                  <a:tcPr/>
                </a:tc>
                <a:tc>
                  <a:txBody>
                    <a:bodyPr/>
                    <a:lstStyle/>
                    <a:p>
                      <a:pPr rtl="1"/>
                      <a:r>
                        <a:rPr lang="ar" sz="2000" dirty="0">
                          <a:latin typeface="Sakkal Majalla" panose="02000000000000000000" pitchFamily="2" charset="-78"/>
                          <a:cs typeface="Sakkal Majalla" panose="02000000000000000000" pitchFamily="2" charset="-78"/>
                        </a:rPr>
                        <a:t>يناير</a:t>
                      </a:r>
                    </a:p>
                  </a:txBody>
                  <a:tcPr/>
                </a:tc>
                <a:tc>
                  <a:txBody>
                    <a:bodyPr/>
                    <a:lstStyle/>
                    <a:p>
                      <a:pPr rtl="1"/>
                      <a:r>
                        <a:rPr lang="ar" sz="2000" dirty="0">
                          <a:latin typeface="Sakkal Majalla" panose="02000000000000000000" pitchFamily="2" charset="-78"/>
                          <a:cs typeface="Sakkal Majalla" panose="02000000000000000000" pitchFamily="2" charset="-78"/>
                        </a:rPr>
                        <a:t>فبراير</a:t>
                      </a:r>
                    </a:p>
                  </a:txBody>
                  <a:tcPr/>
                </a:tc>
                <a:tc>
                  <a:txBody>
                    <a:bodyPr/>
                    <a:lstStyle/>
                    <a:p>
                      <a:pPr rtl="1"/>
                      <a:r>
                        <a:rPr lang="ar" sz="2000" dirty="0">
                          <a:latin typeface="Sakkal Majalla" panose="02000000000000000000" pitchFamily="2" charset="-78"/>
                          <a:cs typeface="Sakkal Majalla" panose="02000000000000000000" pitchFamily="2" charset="-78"/>
                        </a:rPr>
                        <a:t>مارس</a:t>
                      </a:r>
                    </a:p>
                  </a:txBody>
                  <a:tcPr/>
                </a:tc>
                <a:tc>
                  <a:txBody>
                    <a:bodyPr/>
                    <a:lstStyle/>
                    <a:p>
                      <a:pPr rtl="1"/>
                      <a:r>
                        <a:rPr lang="ar" sz="2000" dirty="0">
                          <a:latin typeface="Sakkal Majalla" panose="02000000000000000000" pitchFamily="2" charset="-78"/>
                          <a:cs typeface="Sakkal Majalla" panose="02000000000000000000" pitchFamily="2" charset="-78"/>
                        </a:rPr>
                        <a:t>أبريل</a:t>
                      </a:r>
                    </a:p>
                  </a:txBody>
                  <a:tcPr/>
                </a:tc>
                <a:tc>
                  <a:txBody>
                    <a:bodyPr/>
                    <a:lstStyle/>
                    <a:p>
                      <a:pPr rtl="1"/>
                      <a:r>
                        <a:rPr lang="ar" sz="2000" dirty="0">
                          <a:latin typeface="Sakkal Majalla" panose="02000000000000000000" pitchFamily="2" charset="-78"/>
                          <a:cs typeface="Sakkal Majalla" panose="02000000000000000000" pitchFamily="2" charset="-78"/>
                        </a:rPr>
                        <a:t>مايو</a:t>
                      </a:r>
                    </a:p>
                  </a:txBody>
                  <a:tcPr/>
                </a:tc>
                <a:tc>
                  <a:txBody>
                    <a:bodyPr/>
                    <a:lstStyle/>
                    <a:p>
                      <a:pPr rtl="1"/>
                      <a:r>
                        <a:rPr lang="ar" sz="2000" dirty="0">
                          <a:latin typeface="Sakkal Majalla" panose="02000000000000000000" pitchFamily="2" charset="-78"/>
                          <a:cs typeface="Sakkal Majalla" panose="02000000000000000000" pitchFamily="2" charset="-78"/>
                        </a:rPr>
                        <a:t>يونيو</a:t>
                      </a:r>
                    </a:p>
                  </a:txBody>
                  <a:tcPr/>
                </a:tc>
                <a:extLst>
                  <a:ext uri="{0D108BD9-81ED-4DB2-BD59-A6C34878D82A}">
                    <a16:rowId xmlns:a16="http://schemas.microsoft.com/office/drawing/2014/main" val="10000"/>
                  </a:ext>
                </a:extLst>
              </a:tr>
              <a:tr h="238307">
                <a:tc gridSpan="7">
                  <a:txBody>
                    <a:bodyPr/>
                    <a:lstStyle/>
                    <a:p>
                      <a:pPr rtl="1"/>
                      <a:r>
                        <a:rPr lang="ar" sz="1600" b="1" dirty="0">
                          <a:latin typeface="Sakkal Majalla" panose="02000000000000000000" pitchFamily="2" charset="-78"/>
                          <a:cs typeface="Sakkal Majalla" panose="02000000000000000000" pitchFamily="2" charset="-78"/>
                        </a:rPr>
                        <a:t>التدفقات النقدية الداخلة</a:t>
                      </a:r>
                    </a:p>
                  </a:txBody>
                  <a:tcPr/>
                </a:tc>
                <a:tc hMerge="1">
                  <a:txBody>
                    <a:bodyPr/>
                    <a:lstStyle/>
                    <a:p>
                      <a:pPr rtl="1"/>
                      <a:endParaRPr lang="en-GB"/>
                    </a:p>
                  </a:txBody>
                  <a:tcPr/>
                </a:tc>
                <a:tc hMerge="1">
                  <a:txBody>
                    <a:bodyPr/>
                    <a:lstStyle/>
                    <a:p>
                      <a:pPr rtl="1"/>
                      <a:endParaRPr lang="en-GB"/>
                    </a:p>
                  </a:txBody>
                  <a:tcPr/>
                </a:tc>
                <a:tc hMerge="1">
                  <a:txBody>
                    <a:bodyPr/>
                    <a:lstStyle/>
                    <a:p>
                      <a:pPr rtl="1"/>
                      <a:endParaRPr lang="en-GB"/>
                    </a:p>
                  </a:txBody>
                  <a:tcPr/>
                </a:tc>
                <a:tc hMerge="1">
                  <a:txBody>
                    <a:bodyPr/>
                    <a:lstStyle/>
                    <a:p>
                      <a:pPr rtl="1"/>
                      <a:endParaRPr lang="en-GB"/>
                    </a:p>
                  </a:txBody>
                  <a:tcPr/>
                </a:tc>
                <a:tc hMerge="1">
                  <a:txBody>
                    <a:bodyPr/>
                    <a:lstStyle/>
                    <a:p>
                      <a:pPr rtl="1"/>
                      <a:endParaRPr lang="en-GB"/>
                    </a:p>
                  </a:txBody>
                  <a:tcPr/>
                </a:tc>
                <a:tc hMerge="1">
                  <a:txBody>
                    <a:bodyPr/>
                    <a:lstStyle/>
                    <a:p>
                      <a:pPr rtl="1"/>
                      <a:endParaRPr lang="en-GB"/>
                    </a:p>
                  </a:txBody>
                  <a:tcPr/>
                </a:tc>
                <a:extLst>
                  <a:ext uri="{0D108BD9-81ED-4DB2-BD59-A6C34878D82A}">
                    <a16:rowId xmlns:a16="http://schemas.microsoft.com/office/drawing/2014/main" val="10001"/>
                  </a:ext>
                </a:extLst>
              </a:tr>
              <a:tr h="259972">
                <a:tc>
                  <a:txBody>
                    <a:bodyPr/>
                    <a:lstStyle/>
                    <a:p>
                      <a:pPr rtl="1"/>
                      <a:r>
                        <a:rPr lang="ar" sz="1600" i="1" dirty="0">
                          <a:latin typeface="Sakkal Majalla" panose="02000000000000000000" pitchFamily="2" charset="-78"/>
                          <a:cs typeface="Sakkal Majalla" panose="02000000000000000000" pitchFamily="2" charset="-78"/>
                        </a:rPr>
                        <a:t>القائمة </a:t>
                      </a:r>
                    </a:p>
                  </a:txBody>
                  <a:tcPr/>
                </a:tc>
                <a:tc>
                  <a:txBody>
                    <a:bodyPr/>
                    <a:lstStyle/>
                    <a:p>
                      <a:pPr rtl="1"/>
                      <a:endParaRPr lang="en-GB" sz="1600">
                        <a:latin typeface="Sakkal Majalla" panose="02000000000000000000" pitchFamily="2" charset="-78"/>
                        <a:cs typeface="Sakkal Majalla" panose="02000000000000000000" pitchFamily="2" charset="-78"/>
                      </a:endParaRPr>
                    </a:p>
                  </a:txBody>
                  <a:tcPr/>
                </a:tc>
                <a:tc>
                  <a:txBody>
                    <a:bodyPr/>
                    <a:lstStyle/>
                    <a:p>
                      <a:pPr rtl="1"/>
                      <a:endParaRPr lang="en-GB" sz="1600">
                        <a:latin typeface="Sakkal Majalla" panose="02000000000000000000" pitchFamily="2" charset="-78"/>
                        <a:cs typeface="Sakkal Majalla" panose="02000000000000000000" pitchFamily="2" charset="-78"/>
                      </a:endParaRPr>
                    </a:p>
                  </a:txBody>
                  <a:tcPr/>
                </a:tc>
                <a:tc rowSpan="2" gridSpan="4">
                  <a:txBody>
                    <a:bodyPr/>
                    <a:lstStyle/>
                    <a:p>
                      <a:pPr rtl="1"/>
                      <a:r>
                        <a:rPr lang="ar" sz="1400" dirty="0">
                          <a:latin typeface="Sakkal Majalla" panose="02000000000000000000" pitchFamily="2" charset="-78"/>
                          <a:cs typeface="Sakkal Majalla" panose="02000000000000000000" pitchFamily="2" charset="-78"/>
                        </a:rPr>
                        <a:t>ضع قائمة بجميع التدفقات النقدية الداخلة الفردية</a:t>
                      </a:r>
                    </a:p>
                    <a:p>
                      <a:pPr rtl="1"/>
                      <a:endParaRPr lang="en-GB" sz="1400" dirty="0">
                        <a:latin typeface="Sakkal Majalla" panose="02000000000000000000" pitchFamily="2" charset="-78"/>
                        <a:cs typeface="Sakkal Majalla" panose="02000000000000000000" pitchFamily="2" charset="-78"/>
                      </a:endParaRPr>
                    </a:p>
                    <a:p>
                      <a:pPr rtl="1"/>
                      <a:r>
                        <a:rPr lang="ar" sz="1400" dirty="0">
                          <a:latin typeface="Sakkal Majalla" panose="02000000000000000000" pitchFamily="2" charset="-78"/>
                          <a:cs typeface="Sakkal Majalla" panose="02000000000000000000" pitchFamily="2" charset="-78"/>
                        </a:rPr>
                        <a:t>اجمع كل التدفقات النقدية الفردية</a:t>
                      </a:r>
                      <a:endParaRPr lang="en-GB" sz="1400" dirty="0">
                        <a:latin typeface="Sakkal Majalla" panose="02000000000000000000" pitchFamily="2" charset="-78"/>
                        <a:cs typeface="Sakkal Majalla" panose="02000000000000000000" pitchFamily="2" charset="-78"/>
                      </a:endParaRPr>
                    </a:p>
                  </a:txBody>
                  <a:tcPr/>
                </a:tc>
                <a:tc rowSpan="2" hMerge="1">
                  <a:txBody>
                    <a:bodyPr/>
                    <a:lstStyle/>
                    <a:p>
                      <a:pPr rtl="1"/>
                      <a:endParaRPr lang="en-GB"/>
                    </a:p>
                  </a:txBody>
                  <a:tcPr/>
                </a:tc>
                <a:tc rowSpan="2" hMerge="1">
                  <a:txBody>
                    <a:bodyPr/>
                    <a:lstStyle/>
                    <a:p>
                      <a:pPr rtl="1"/>
                      <a:endParaRPr lang="en-GB"/>
                    </a:p>
                  </a:txBody>
                  <a:tcPr/>
                </a:tc>
                <a:tc rowSpan="2" hMerge="1">
                  <a:txBody>
                    <a:bodyPr/>
                    <a:lstStyle/>
                    <a:p>
                      <a:pPr rtl="1"/>
                      <a:endParaRPr lang="en-GB"/>
                    </a:p>
                  </a:txBody>
                  <a:tcPr/>
                </a:tc>
                <a:extLst>
                  <a:ext uri="{0D108BD9-81ED-4DB2-BD59-A6C34878D82A}">
                    <a16:rowId xmlns:a16="http://schemas.microsoft.com/office/drawing/2014/main" val="10002"/>
                  </a:ext>
                </a:extLst>
              </a:tr>
              <a:tr h="589384">
                <a:tc>
                  <a:txBody>
                    <a:bodyPr/>
                    <a:lstStyle/>
                    <a:p>
                      <a:pPr rtl="1"/>
                      <a:r>
                        <a:rPr lang="ar" sz="1600" dirty="0">
                          <a:latin typeface="Sakkal Majalla" panose="02000000000000000000" pitchFamily="2" charset="-78"/>
                          <a:cs typeface="Sakkal Majalla" panose="02000000000000000000" pitchFamily="2" charset="-78"/>
                        </a:rPr>
                        <a:t>إجمالي التدفقات النقدية الداخلة</a:t>
                      </a:r>
                    </a:p>
                  </a:txBody>
                  <a:tcPr/>
                </a:tc>
                <a:tc>
                  <a:txBody>
                    <a:bodyPr/>
                    <a:lstStyle/>
                    <a:p>
                      <a:pPr rtl="1"/>
                      <a:endParaRPr lang="en-GB" sz="1600">
                        <a:latin typeface="Sakkal Majalla" panose="02000000000000000000" pitchFamily="2" charset="-78"/>
                        <a:cs typeface="Sakkal Majalla" panose="02000000000000000000" pitchFamily="2" charset="-78"/>
                      </a:endParaRPr>
                    </a:p>
                  </a:txBody>
                  <a:tcPr/>
                </a:tc>
                <a:tc>
                  <a:txBody>
                    <a:bodyPr/>
                    <a:lstStyle/>
                    <a:p>
                      <a:pPr rtl="1"/>
                      <a:endParaRPr lang="en-GB" sz="1600">
                        <a:latin typeface="Sakkal Majalla" panose="02000000000000000000" pitchFamily="2" charset="-78"/>
                        <a:cs typeface="Sakkal Majalla" panose="02000000000000000000" pitchFamily="2" charset="-78"/>
                      </a:endParaRPr>
                    </a:p>
                  </a:txBody>
                  <a:tcPr/>
                </a:tc>
                <a:tc gridSpan="4" vMerge="1">
                  <a:txBody>
                    <a:bodyPr/>
                    <a:lstStyle/>
                    <a:p>
                      <a:pPr rtl="1"/>
                      <a:endParaRPr lang="en-GB"/>
                    </a:p>
                  </a:txBody>
                  <a:tcPr/>
                </a:tc>
                <a:tc hMerge="1" vMerge="1">
                  <a:txBody>
                    <a:bodyPr/>
                    <a:lstStyle/>
                    <a:p>
                      <a:pPr rtl="1"/>
                      <a:endParaRPr lang="en-GB"/>
                    </a:p>
                  </a:txBody>
                  <a:tcPr/>
                </a:tc>
                <a:tc hMerge="1" vMerge="1">
                  <a:txBody>
                    <a:bodyPr/>
                    <a:lstStyle/>
                    <a:p>
                      <a:pPr rtl="1"/>
                      <a:endParaRPr lang="en-GB"/>
                    </a:p>
                  </a:txBody>
                  <a:tcPr/>
                </a:tc>
                <a:tc hMerge="1" vMerge="1">
                  <a:txBody>
                    <a:bodyPr/>
                    <a:lstStyle/>
                    <a:p>
                      <a:pPr rtl="1"/>
                      <a:endParaRPr lang="en-GB"/>
                    </a:p>
                  </a:txBody>
                  <a:tcPr/>
                </a:tc>
                <a:extLst>
                  <a:ext uri="{0D108BD9-81ED-4DB2-BD59-A6C34878D82A}">
                    <a16:rowId xmlns:a16="http://schemas.microsoft.com/office/drawing/2014/main" val="10003"/>
                  </a:ext>
                </a:extLst>
              </a:tr>
              <a:tr h="238307">
                <a:tc gridSpan="7">
                  <a:txBody>
                    <a:bodyPr/>
                    <a:lstStyle/>
                    <a:p>
                      <a:pPr rtl="1"/>
                      <a:r>
                        <a:rPr lang="ar" sz="1600" b="1" dirty="0">
                          <a:latin typeface="Sakkal Majalla" panose="02000000000000000000" pitchFamily="2" charset="-78"/>
                          <a:cs typeface="Sakkal Majalla" panose="02000000000000000000" pitchFamily="2" charset="-78"/>
                        </a:rPr>
                        <a:t>التدفقات النقدية الخارجة</a:t>
                      </a:r>
                    </a:p>
                  </a:txBody>
                  <a:tcPr/>
                </a:tc>
                <a:tc hMerge="1">
                  <a:txBody>
                    <a:bodyPr/>
                    <a:lstStyle/>
                    <a:p>
                      <a:pPr rtl="1"/>
                      <a:endParaRPr lang="en-GB"/>
                    </a:p>
                  </a:txBody>
                  <a:tcPr/>
                </a:tc>
                <a:tc hMerge="1">
                  <a:txBody>
                    <a:bodyPr/>
                    <a:lstStyle/>
                    <a:p>
                      <a:pPr rtl="1"/>
                      <a:endParaRPr lang="en-GB"/>
                    </a:p>
                  </a:txBody>
                  <a:tcPr/>
                </a:tc>
                <a:tc hMerge="1">
                  <a:txBody>
                    <a:bodyPr/>
                    <a:lstStyle/>
                    <a:p>
                      <a:pPr rtl="1"/>
                      <a:endParaRPr lang="en-GB"/>
                    </a:p>
                  </a:txBody>
                  <a:tcPr/>
                </a:tc>
                <a:tc hMerge="1">
                  <a:txBody>
                    <a:bodyPr/>
                    <a:lstStyle/>
                    <a:p>
                      <a:pPr rtl="1"/>
                      <a:endParaRPr lang="en-GB"/>
                    </a:p>
                  </a:txBody>
                  <a:tcPr/>
                </a:tc>
                <a:tc hMerge="1">
                  <a:txBody>
                    <a:bodyPr/>
                    <a:lstStyle/>
                    <a:p>
                      <a:pPr rtl="1"/>
                      <a:endParaRPr lang="en-GB"/>
                    </a:p>
                  </a:txBody>
                  <a:tcPr/>
                </a:tc>
                <a:tc hMerge="1">
                  <a:txBody>
                    <a:bodyPr/>
                    <a:lstStyle/>
                    <a:p>
                      <a:pPr rtl="1"/>
                      <a:endParaRPr lang="en-GB"/>
                    </a:p>
                  </a:txBody>
                  <a:tcPr/>
                </a:tc>
                <a:extLst>
                  <a:ext uri="{0D108BD9-81ED-4DB2-BD59-A6C34878D82A}">
                    <a16:rowId xmlns:a16="http://schemas.microsoft.com/office/drawing/2014/main" val="10004"/>
                  </a:ext>
                </a:extLst>
              </a:tr>
              <a:tr h="259972">
                <a:tc>
                  <a:txBody>
                    <a:bodyPr/>
                    <a:lstStyle/>
                    <a:p>
                      <a:pPr rtl="1"/>
                      <a:r>
                        <a:rPr lang="ar" sz="1600" i="1" dirty="0">
                          <a:latin typeface="Sakkal Majalla" panose="02000000000000000000" pitchFamily="2" charset="-78"/>
                          <a:cs typeface="Sakkal Majalla" panose="02000000000000000000" pitchFamily="2" charset="-78"/>
                        </a:rPr>
                        <a:t>القائمة</a:t>
                      </a:r>
                      <a:r>
                        <a:rPr lang="ar" sz="1600" i="0" dirty="0">
                          <a:latin typeface="Sakkal Majalla" panose="02000000000000000000" pitchFamily="2" charset="-78"/>
                          <a:cs typeface="Sakkal Majalla" panose="02000000000000000000" pitchFamily="2" charset="-78"/>
                        </a:rPr>
                        <a:t> </a:t>
                      </a:r>
                      <a:endParaRPr lang="en-GB" sz="1600" i="1" dirty="0">
                        <a:latin typeface="Sakkal Majalla" panose="02000000000000000000" pitchFamily="2" charset="-78"/>
                        <a:cs typeface="Sakkal Majalla" panose="02000000000000000000" pitchFamily="2" charset="-78"/>
                      </a:endParaRPr>
                    </a:p>
                  </a:txBody>
                  <a:tcPr/>
                </a:tc>
                <a:tc>
                  <a:txBody>
                    <a:bodyPr/>
                    <a:lstStyle/>
                    <a:p>
                      <a:pPr rtl="1"/>
                      <a:endParaRPr lang="en-GB" sz="1600">
                        <a:latin typeface="Sakkal Majalla" panose="02000000000000000000" pitchFamily="2" charset="-78"/>
                        <a:cs typeface="Sakkal Majalla" panose="02000000000000000000" pitchFamily="2" charset="-78"/>
                      </a:endParaRPr>
                    </a:p>
                  </a:txBody>
                  <a:tcPr/>
                </a:tc>
                <a:tc>
                  <a:txBody>
                    <a:bodyPr/>
                    <a:lstStyle/>
                    <a:p>
                      <a:pPr rtl="1"/>
                      <a:endParaRPr lang="en-GB" sz="1600">
                        <a:latin typeface="Sakkal Majalla" panose="02000000000000000000" pitchFamily="2" charset="-78"/>
                        <a:cs typeface="Sakkal Majalla" panose="02000000000000000000" pitchFamily="2" charset="-78"/>
                      </a:endParaRPr>
                    </a:p>
                  </a:txBody>
                  <a:tcPr/>
                </a:tc>
                <a:tc rowSpan="2" gridSpan="4">
                  <a:txBody>
                    <a:bodyPr/>
                    <a:lstStyle/>
                    <a:p>
                      <a:pPr rtl="1"/>
                      <a:r>
                        <a:rPr lang="ar" sz="1400" dirty="0">
                          <a:latin typeface="Sakkal Majalla" panose="02000000000000000000" pitchFamily="2" charset="-78"/>
                          <a:cs typeface="Sakkal Majalla" panose="02000000000000000000" pitchFamily="2" charset="-78"/>
                        </a:rPr>
                        <a:t>ضع قائمة بجميع التدفقات النقدية الخارجة الفردية</a:t>
                      </a:r>
                    </a:p>
                    <a:p>
                      <a:pPr rtl="1"/>
                      <a:endParaRPr lang="en-GB" sz="1400" dirty="0">
                        <a:latin typeface="Sakkal Majalla" panose="02000000000000000000" pitchFamily="2" charset="-78"/>
                        <a:cs typeface="Sakkal Majalla" panose="02000000000000000000" pitchFamily="2" charset="-78"/>
                      </a:endParaRPr>
                    </a:p>
                    <a:p>
                      <a:pPr rtl="1"/>
                      <a:r>
                        <a:rPr lang="ar" sz="1400" dirty="0">
                          <a:latin typeface="Sakkal Majalla" panose="02000000000000000000" pitchFamily="2" charset="-78"/>
                          <a:cs typeface="Sakkal Majalla" panose="02000000000000000000" pitchFamily="2" charset="-78"/>
                        </a:rPr>
                        <a:t>اجمع كل التدفقات النقدية الخارجة الفردية</a:t>
                      </a:r>
                      <a:endParaRPr lang="en-GB" sz="1400" dirty="0">
                        <a:latin typeface="Sakkal Majalla" panose="02000000000000000000" pitchFamily="2" charset="-78"/>
                        <a:cs typeface="Sakkal Majalla" panose="02000000000000000000" pitchFamily="2" charset="-78"/>
                      </a:endParaRPr>
                    </a:p>
                    <a:p>
                      <a:pPr rtl="1"/>
                      <a:endParaRPr lang="en-GB" dirty="0">
                        <a:latin typeface="Sakkal Majalla" panose="02000000000000000000" pitchFamily="2" charset="-78"/>
                        <a:cs typeface="Sakkal Majalla" panose="02000000000000000000" pitchFamily="2" charset="-78"/>
                      </a:endParaRPr>
                    </a:p>
                  </a:txBody>
                  <a:tcPr/>
                </a:tc>
                <a:tc rowSpan="2" hMerge="1">
                  <a:txBody>
                    <a:bodyPr/>
                    <a:lstStyle/>
                    <a:p>
                      <a:pPr rtl="1"/>
                      <a:endParaRPr lang="en-GB"/>
                    </a:p>
                  </a:txBody>
                  <a:tcPr/>
                </a:tc>
                <a:tc rowSpan="2" hMerge="1">
                  <a:txBody>
                    <a:bodyPr/>
                    <a:lstStyle/>
                    <a:p>
                      <a:pPr rtl="1"/>
                      <a:endParaRPr lang="en-GB"/>
                    </a:p>
                  </a:txBody>
                  <a:tcPr/>
                </a:tc>
                <a:tc rowSpan="2" hMerge="1">
                  <a:txBody>
                    <a:bodyPr/>
                    <a:lstStyle/>
                    <a:p>
                      <a:pPr rtl="1"/>
                      <a:endParaRPr lang="en-GB"/>
                    </a:p>
                  </a:txBody>
                  <a:tcPr/>
                </a:tc>
                <a:extLst>
                  <a:ext uri="{0D108BD9-81ED-4DB2-BD59-A6C34878D82A}">
                    <a16:rowId xmlns:a16="http://schemas.microsoft.com/office/drawing/2014/main" val="10005"/>
                  </a:ext>
                </a:extLst>
              </a:tr>
              <a:tr h="411622">
                <a:tc>
                  <a:txBody>
                    <a:bodyPr/>
                    <a:lstStyle/>
                    <a:p>
                      <a:pPr rtl="1"/>
                      <a:r>
                        <a:rPr lang="ar" sz="1600" dirty="0">
                          <a:latin typeface="Sakkal Majalla" panose="02000000000000000000" pitchFamily="2" charset="-78"/>
                          <a:cs typeface="Sakkal Majalla" panose="02000000000000000000" pitchFamily="2" charset="-78"/>
                        </a:rPr>
                        <a:t>إجمالي التدفقات الخارجة</a:t>
                      </a:r>
                    </a:p>
                  </a:txBody>
                  <a:tcPr/>
                </a:tc>
                <a:tc>
                  <a:txBody>
                    <a:bodyPr/>
                    <a:lstStyle/>
                    <a:p>
                      <a:pPr rtl="1"/>
                      <a:endParaRPr lang="en-GB" sz="1600">
                        <a:latin typeface="Sakkal Majalla" panose="02000000000000000000" pitchFamily="2" charset="-78"/>
                        <a:cs typeface="Sakkal Majalla" panose="02000000000000000000" pitchFamily="2" charset="-78"/>
                      </a:endParaRPr>
                    </a:p>
                  </a:txBody>
                  <a:tcPr/>
                </a:tc>
                <a:tc>
                  <a:txBody>
                    <a:bodyPr/>
                    <a:lstStyle/>
                    <a:p>
                      <a:pPr rtl="1"/>
                      <a:endParaRPr lang="en-GB" sz="1600">
                        <a:latin typeface="Sakkal Majalla" panose="02000000000000000000" pitchFamily="2" charset="-78"/>
                        <a:cs typeface="Sakkal Majalla" panose="02000000000000000000" pitchFamily="2" charset="-78"/>
                      </a:endParaRPr>
                    </a:p>
                  </a:txBody>
                  <a:tcPr/>
                </a:tc>
                <a:tc gridSpan="4" vMerge="1">
                  <a:txBody>
                    <a:bodyPr/>
                    <a:lstStyle/>
                    <a:p>
                      <a:pPr rtl="1"/>
                      <a:endParaRPr lang="en-GB"/>
                    </a:p>
                  </a:txBody>
                  <a:tcPr/>
                </a:tc>
                <a:tc hMerge="1" vMerge="1">
                  <a:txBody>
                    <a:bodyPr/>
                    <a:lstStyle/>
                    <a:p>
                      <a:pPr rtl="1"/>
                      <a:endParaRPr lang="en-GB"/>
                    </a:p>
                  </a:txBody>
                  <a:tcPr/>
                </a:tc>
                <a:tc hMerge="1" vMerge="1">
                  <a:txBody>
                    <a:bodyPr/>
                    <a:lstStyle/>
                    <a:p>
                      <a:pPr rtl="1"/>
                      <a:endParaRPr lang="en-GB"/>
                    </a:p>
                  </a:txBody>
                  <a:tcPr/>
                </a:tc>
                <a:tc hMerge="1" vMerge="1">
                  <a:txBody>
                    <a:bodyPr/>
                    <a:lstStyle/>
                    <a:p>
                      <a:pPr rtl="1"/>
                      <a:endParaRPr lang="en-GB"/>
                    </a:p>
                  </a:txBody>
                  <a:tcPr/>
                </a:tc>
                <a:extLst>
                  <a:ext uri="{0D108BD9-81ED-4DB2-BD59-A6C34878D82A}">
                    <a16:rowId xmlns:a16="http://schemas.microsoft.com/office/drawing/2014/main" val="10006"/>
                  </a:ext>
                </a:extLst>
              </a:tr>
              <a:tr h="584937">
                <a:tc>
                  <a:txBody>
                    <a:bodyPr/>
                    <a:lstStyle/>
                    <a:p>
                      <a:pPr rtl="1"/>
                      <a:r>
                        <a:rPr lang="ar" sz="1600" b="1" dirty="0">
                          <a:latin typeface="Sakkal Majalla" panose="02000000000000000000" pitchFamily="2" charset="-78"/>
                          <a:cs typeface="Sakkal Majalla" panose="02000000000000000000" pitchFamily="2" charset="-78"/>
                        </a:rPr>
                        <a:t>صافي التدفقات النقدية</a:t>
                      </a:r>
                    </a:p>
                  </a:txBody>
                  <a:tcPr/>
                </a:tc>
                <a:tc>
                  <a:txBody>
                    <a:bodyPr/>
                    <a:lstStyle/>
                    <a:p>
                      <a:pPr rtl="1"/>
                      <a:endParaRPr lang="en-GB" sz="1600">
                        <a:latin typeface="Sakkal Majalla" panose="02000000000000000000" pitchFamily="2" charset="-78"/>
                        <a:cs typeface="Sakkal Majalla" panose="02000000000000000000" pitchFamily="2" charset="-78"/>
                      </a:endParaRPr>
                    </a:p>
                  </a:txBody>
                  <a:tcPr/>
                </a:tc>
                <a:tc>
                  <a:txBody>
                    <a:bodyPr/>
                    <a:lstStyle/>
                    <a:p>
                      <a:pPr rtl="1"/>
                      <a:endParaRPr lang="en-GB" sz="1600">
                        <a:latin typeface="Sakkal Majalla" panose="02000000000000000000" pitchFamily="2" charset="-78"/>
                        <a:cs typeface="Sakkal Majalla" panose="02000000000000000000" pitchFamily="2" charset="-78"/>
                      </a:endParaRPr>
                    </a:p>
                  </a:txBody>
                  <a:tcPr/>
                </a:tc>
                <a:tc gridSpan="4">
                  <a:txBody>
                    <a:bodyPr/>
                    <a:lstStyle/>
                    <a:p>
                      <a:pPr rtl="1"/>
                      <a:r>
                        <a:rPr lang="ar" sz="1400" dirty="0">
                          <a:latin typeface="Sakkal Majalla" panose="02000000000000000000" pitchFamily="2" charset="-78"/>
                          <a:cs typeface="Sakkal Majalla" panose="02000000000000000000" pitchFamily="2" charset="-78"/>
                        </a:rPr>
                        <a:t>إجمالي التدفقات النقدية الداخلة ناقص إجمالي التدفقات النقدية الخارجة</a:t>
                      </a:r>
                    </a:p>
                  </a:txBody>
                  <a:tcPr/>
                </a:tc>
                <a:tc hMerge="1">
                  <a:txBody>
                    <a:bodyPr/>
                    <a:lstStyle/>
                    <a:p>
                      <a:pPr rtl="1"/>
                      <a:endParaRPr lang="en-GB"/>
                    </a:p>
                  </a:txBody>
                  <a:tcPr/>
                </a:tc>
                <a:tc hMerge="1">
                  <a:txBody>
                    <a:bodyPr/>
                    <a:lstStyle/>
                    <a:p>
                      <a:pPr rtl="1"/>
                      <a:endParaRPr lang="en-GB"/>
                    </a:p>
                  </a:txBody>
                  <a:tcPr/>
                </a:tc>
                <a:tc hMerge="1">
                  <a:txBody>
                    <a:bodyPr/>
                    <a:lstStyle/>
                    <a:p>
                      <a:pPr rtl="1"/>
                      <a:endParaRPr lang="en-GB"/>
                    </a:p>
                  </a:txBody>
                  <a:tcPr/>
                </a:tc>
                <a:extLst>
                  <a:ext uri="{0D108BD9-81ED-4DB2-BD59-A6C34878D82A}">
                    <a16:rowId xmlns:a16="http://schemas.microsoft.com/office/drawing/2014/main" val="10007"/>
                  </a:ext>
                </a:extLst>
              </a:tr>
              <a:tr h="368293">
                <a:tc>
                  <a:txBody>
                    <a:bodyPr/>
                    <a:lstStyle/>
                    <a:p>
                      <a:pPr rtl="1"/>
                      <a:r>
                        <a:rPr lang="ar" sz="1600" dirty="0">
                          <a:latin typeface="Sakkal Majalla" panose="02000000000000000000" pitchFamily="2" charset="-78"/>
                          <a:cs typeface="Sakkal Majalla" panose="02000000000000000000" pitchFamily="2" charset="-78"/>
                        </a:rPr>
                        <a:t>الرصيد الافتتاحي</a:t>
                      </a:r>
                    </a:p>
                  </a:txBody>
                  <a:tcPr/>
                </a:tc>
                <a:tc>
                  <a:txBody>
                    <a:bodyPr/>
                    <a:lstStyle/>
                    <a:p>
                      <a:pPr rtl="1"/>
                      <a:endParaRPr lang="en-GB">
                        <a:latin typeface="Sakkal Majalla" panose="02000000000000000000" pitchFamily="2" charset="-78"/>
                        <a:cs typeface="Sakkal Majalla" panose="02000000000000000000" pitchFamily="2" charset="-78"/>
                      </a:endParaRPr>
                    </a:p>
                  </a:txBody>
                  <a:tcPr/>
                </a:tc>
                <a:tc>
                  <a:txBody>
                    <a:bodyPr/>
                    <a:lstStyle/>
                    <a:p>
                      <a:pPr rtl="1"/>
                      <a:endParaRPr lang="en-GB">
                        <a:latin typeface="Sakkal Majalla" panose="02000000000000000000" pitchFamily="2" charset="-78"/>
                        <a:cs typeface="Sakkal Majalla" panose="02000000000000000000" pitchFamily="2" charset="-78"/>
                      </a:endParaRPr>
                    </a:p>
                  </a:txBody>
                  <a:tcPr/>
                </a:tc>
                <a:tc gridSpan="4">
                  <a:txBody>
                    <a:bodyPr/>
                    <a:lstStyle/>
                    <a:p>
                      <a:pPr rtl="1"/>
                      <a:r>
                        <a:rPr lang="ar" sz="1400" dirty="0">
                          <a:latin typeface="Sakkal Majalla" panose="02000000000000000000" pitchFamily="2" charset="-78"/>
                          <a:cs typeface="Sakkal Majalla" panose="02000000000000000000" pitchFamily="2" charset="-78"/>
                        </a:rPr>
                        <a:t>النقد المتاح في بداية الشهر</a:t>
                      </a:r>
                    </a:p>
                  </a:txBody>
                  <a:tcPr/>
                </a:tc>
                <a:tc hMerge="1">
                  <a:txBody>
                    <a:bodyPr/>
                    <a:lstStyle/>
                    <a:p>
                      <a:pPr rtl="1"/>
                      <a:endParaRPr lang="en-GB"/>
                    </a:p>
                  </a:txBody>
                  <a:tcPr/>
                </a:tc>
                <a:tc hMerge="1">
                  <a:txBody>
                    <a:bodyPr/>
                    <a:lstStyle/>
                    <a:p>
                      <a:pPr rtl="1"/>
                      <a:endParaRPr lang="en-GB"/>
                    </a:p>
                  </a:txBody>
                  <a:tcPr/>
                </a:tc>
                <a:tc hMerge="1">
                  <a:txBody>
                    <a:bodyPr/>
                    <a:lstStyle/>
                    <a:p>
                      <a:pPr rtl="1"/>
                      <a:endParaRPr lang="en-GB"/>
                    </a:p>
                  </a:txBody>
                  <a:tcPr/>
                </a:tc>
                <a:extLst>
                  <a:ext uri="{0D108BD9-81ED-4DB2-BD59-A6C34878D82A}">
                    <a16:rowId xmlns:a16="http://schemas.microsoft.com/office/drawing/2014/main" val="10008"/>
                  </a:ext>
                </a:extLst>
              </a:tr>
              <a:tr h="396121">
                <a:tc>
                  <a:txBody>
                    <a:bodyPr/>
                    <a:lstStyle/>
                    <a:p>
                      <a:pPr rtl="1"/>
                      <a:r>
                        <a:rPr lang="ar" sz="1600" dirty="0">
                          <a:latin typeface="Sakkal Majalla" panose="02000000000000000000" pitchFamily="2" charset="-78"/>
                          <a:cs typeface="Sakkal Majalla" panose="02000000000000000000" pitchFamily="2" charset="-78"/>
                        </a:rPr>
                        <a:t>الرصيد الختامي</a:t>
                      </a:r>
                    </a:p>
                  </a:txBody>
                  <a:tcPr/>
                </a:tc>
                <a:tc>
                  <a:txBody>
                    <a:bodyPr/>
                    <a:lstStyle/>
                    <a:p>
                      <a:pPr rtl="1"/>
                      <a:endParaRPr lang="en-GB" dirty="0">
                        <a:latin typeface="Sakkal Majalla" panose="02000000000000000000" pitchFamily="2" charset="-78"/>
                        <a:cs typeface="Sakkal Majalla" panose="02000000000000000000" pitchFamily="2" charset="-78"/>
                      </a:endParaRPr>
                    </a:p>
                  </a:txBody>
                  <a:tcPr/>
                </a:tc>
                <a:tc>
                  <a:txBody>
                    <a:bodyPr/>
                    <a:lstStyle/>
                    <a:p>
                      <a:pPr rtl="1"/>
                      <a:endParaRPr lang="en-GB" dirty="0">
                        <a:latin typeface="Sakkal Majalla" panose="02000000000000000000" pitchFamily="2" charset="-78"/>
                        <a:cs typeface="Sakkal Majalla" panose="02000000000000000000" pitchFamily="2" charset="-78"/>
                      </a:endParaRPr>
                    </a:p>
                  </a:txBody>
                  <a:tcPr/>
                </a:tc>
                <a:tc gridSpan="4">
                  <a:txBody>
                    <a:bodyPr/>
                    <a:lstStyle/>
                    <a:p>
                      <a:pPr rtl="1"/>
                      <a:r>
                        <a:rPr lang="ar" sz="1400" dirty="0">
                          <a:latin typeface="Sakkal Majalla" panose="02000000000000000000" pitchFamily="2" charset="-78"/>
                          <a:cs typeface="Sakkal Majalla" panose="02000000000000000000" pitchFamily="2" charset="-78"/>
                        </a:rPr>
                        <a:t>صافي التدفقات النقدية +/- الرصيد الافتتاحي</a:t>
                      </a:r>
                      <a:endParaRPr lang="en-GB" sz="1400" dirty="0">
                        <a:latin typeface="Sakkal Majalla" panose="02000000000000000000" pitchFamily="2" charset="-78"/>
                        <a:cs typeface="Sakkal Majalla" panose="02000000000000000000" pitchFamily="2" charset="-78"/>
                      </a:endParaRPr>
                    </a:p>
                  </a:txBody>
                  <a:tcPr/>
                </a:tc>
                <a:tc hMerge="1">
                  <a:txBody>
                    <a:bodyPr/>
                    <a:lstStyle/>
                    <a:p>
                      <a:pPr rtl="1"/>
                      <a:endParaRPr lang="en-GB"/>
                    </a:p>
                  </a:txBody>
                  <a:tcPr/>
                </a:tc>
                <a:tc hMerge="1">
                  <a:txBody>
                    <a:bodyPr/>
                    <a:lstStyle/>
                    <a:p>
                      <a:pPr rtl="1"/>
                      <a:endParaRPr lang="en-GB"/>
                    </a:p>
                  </a:txBody>
                  <a:tcPr/>
                </a:tc>
                <a:tc hMerge="1">
                  <a:txBody>
                    <a:bodyPr/>
                    <a:lstStyle/>
                    <a:p>
                      <a:pPr rtl="1"/>
                      <a:endParaRPr lang="en-GB"/>
                    </a:p>
                  </a:txBody>
                  <a:tcPr/>
                </a:tc>
                <a:extLst>
                  <a:ext uri="{0D108BD9-81ED-4DB2-BD59-A6C34878D82A}">
                    <a16:rowId xmlns:a16="http://schemas.microsoft.com/office/drawing/2014/main" val="10009"/>
                  </a:ext>
                </a:extLst>
              </a:tr>
            </a:tbl>
          </a:graphicData>
        </a:graphic>
      </p:graphicFrame>
      <p:cxnSp>
        <p:nvCxnSpPr>
          <p:cNvPr id="6" name="Straight Arrow Connector 5"/>
          <p:cNvCxnSpPr>
            <a:cxnSpLocks/>
          </p:cNvCxnSpPr>
          <p:nvPr/>
        </p:nvCxnSpPr>
        <p:spPr>
          <a:xfrm>
            <a:off x="5220072" y="2616721"/>
            <a:ext cx="273630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a:off x="5220072" y="3096394"/>
            <a:ext cx="2520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5220072" y="3926582"/>
            <a:ext cx="25202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5220072" y="4383013"/>
            <a:ext cx="2376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5220072" y="4978127"/>
            <a:ext cx="2376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5220072" y="5506566"/>
            <a:ext cx="2376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5220072" y="5892130"/>
            <a:ext cx="2376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D5B346C-1912-DBE8-E69B-99E03332EF78}"/>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279423864"/>
      </p:ext>
    </p:extLst>
  </p:cSld>
  <p:clrMapOvr>
    <a:masterClrMapping/>
  </p:clrMapOvr>
  <p:transition>
    <p:sndAc>
      <p:stSnd>
        <p:snd r:embed="rId3" name="click.wav"/>
      </p:stSnd>
    </p:sndAc>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9500"/>
            <a:ext cx="8229600" cy="864000"/>
          </a:xfrm>
        </p:spPr>
        <p:txBody>
          <a:bodyPr rtlCol="1"/>
          <a:lstStyle/>
          <a:p>
            <a:pPr rtl="1"/>
            <a:r>
              <a:rPr lang="ar" sz="3800" dirty="0">
                <a:latin typeface="Sakkal Majalla" panose="02000000000000000000" pitchFamily="2" charset="-78"/>
                <a:cs typeface="Sakkal Majalla" panose="02000000000000000000" pitchFamily="2" charset="-78"/>
              </a:rPr>
              <a:t>كيف تستخدم الأعمال توقعات التدفقات النقدية</a:t>
            </a:r>
          </a:p>
        </p:txBody>
      </p:sp>
      <p:graphicFrame>
        <p:nvGraphicFramePr>
          <p:cNvPr id="7" name="Table Placeholder 6"/>
          <p:cNvGraphicFramePr>
            <a:graphicFrameLocks noGrp="1"/>
          </p:cNvGraphicFramePr>
          <p:nvPr>
            <p:ph type="tbl" idx="1"/>
            <p:extLst>
              <p:ext uri="{D42A27DB-BD31-4B8C-83A1-F6EECF244321}">
                <p14:modId xmlns:p14="http://schemas.microsoft.com/office/powerpoint/2010/main" val="1871040339"/>
              </p:ext>
            </p:extLst>
          </p:nvPr>
        </p:nvGraphicFramePr>
        <p:xfrm>
          <a:off x="457199" y="2490786"/>
          <a:ext cx="8207376" cy="3609752"/>
        </p:xfrm>
        <a:graphic>
          <a:graphicData uri="http://schemas.openxmlformats.org/drawingml/2006/table">
            <a:tbl>
              <a:tblPr rtl="1" firstRow="1" bandRow="1">
                <a:tableStyleId>{5C22544A-7EE6-4342-B048-85BDC9FD1C3A}</a:tableStyleId>
              </a:tblPr>
              <a:tblGrid>
                <a:gridCol w="3228479">
                  <a:extLst>
                    <a:ext uri="{9D8B030D-6E8A-4147-A177-3AD203B41FA5}">
                      <a16:colId xmlns:a16="http://schemas.microsoft.com/office/drawing/2014/main" val="20000"/>
                    </a:ext>
                  </a:extLst>
                </a:gridCol>
                <a:gridCol w="4978897">
                  <a:extLst>
                    <a:ext uri="{9D8B030D-6E8A-4147-A177-3AD203B41FA5}">
                      <a16:colId xmlns:a16="http://schemas.microsoft.com/office/drawing/2014/main" val="20001"/>
                    </a:ext>
                  </a:extLst>
                </a:gridCol>
              </a:tblGrid>
              <a:tr h="902438">
                <a:tc>
                  <a:txBody>
                    <a:bodyPr/>
                    <a:lstStyle/>
                    <a:p>
                      <a:pPr algn="ctr" rtl="1"/>
                      <a:r>
                        <a:rPr lang="ar" sz="2000">
                          <a:solidFill>
                            <a:schemeClr val="tx1"/>
                          </a:solidFill>
                          <a:latin typeface="Sakkal Majalla" panose="02000000000000000000" pitchFamily="2" charset="-78"/>
                          <a:cs typeface="Sakkal Majalla" panose="02000000000000000000" pitchFamily="2" charset="-78"/>
                        </a:rPr>
                        <a:t>النشاط التجاري</a:t>
                      </a:r>
                    </a:p>
                  </a:txBody>
                  <a:tcPr/>
                </a:tc>
                <a:tc>
                  <a:txBody>
                    <a:bodyPr/>
                    <a:lstStyle/>
                    <a:p>
                      <a:pPr algn="ctr" rtl="1"/>
                      <a:r>
                        <a:rPr lang="ar" sz="2000" dirty="0">
                          <a:solidFill>
                            <a:schemeClr val="tx1"/>
                          </a:solidFill>
                          <a:latin typeface="Sakkal Majalla" panose="02000000000000000000" pitchFamily="2" charset="-78"/>
                          <a:cs typeface="Sakkal Majalla" panose="02000000000000000000" pitchFamily="2" charset="-78"/>
                        </a:rPr>
                        <a:t>توقعات التدفقات النقدية</a:t>
                      </a:r>
                    </a:p>
                  </a:txBody>
                  <a:tcPr/>
                </a:tc>
                <a:extLst>
                  <a:ext uri="{0D108BD9-81ED-4DB2-BD59-A6C34878D82A}">
                    <a16:rowId xmlns:a16="http://schemas.microsoft.com/office/drawing/2014/main" val="10000"/>
                  </a:ext>
                </a:extLst>
              </a:tr>
              <a:tr h="902438">
                <a:tc>
                  <a:txBody>
                    <a:bodyPr/>
                    <a:lstStyle/>
                    <a:p>
                      <a:pPr rtl="1"/>
                      <a:r>
                        <a:rPr lang="ar" sz="2000">
                          <a:latin typeface="Sakkal Majalla" panose="02000000000000000000" pitchFamily="2" charset="-78"/>
                          <a:cs typeface="Sakkal Majalla" panose="02000000000000000000" pitchFamily="2" charset="-78"/>
                        </a:rPr>
                        <a:t>التخطيط</a:t>
                      </a:r>
                    </a:p>
                  </a:txBody>
                  <a:tcPr/>
                </a:tc>
                <a:tc>
                  <a:txBody>
                    <a:bodyPr/>
                    <a:lstStyle/>
                    <a:p>
                      <a:pPr rtl="1"/>
                      <a:r>
                        <a:rPr lang="ar" sz="2000" dirty="0">
                          <a:latin typeface="Sakkal Majalla" panose="02000000000000000000" pitchFamily="2" charset="-78"/>
                          <a:cs typeface="Sakkal Majalla" panose="02000000000000000000" pitchFamily="2" charset="-78"/>
                        </a:rPr>
                        <a:t>يمكن للشركات التخطيط لكيفية التعامل مع التدفقات النقدية الخارجة الصافية السلبية في أشهر محددة</a:t>
                      </a:r>
                      <a:endParaRPr lang="en-GB" sz="2000" dirty="0">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1"/>
                  </a:ext>
                </a:extLst>
              </a:tr>
              <a:tr h="902438">
                <a:tc>
                  <a:txBody>
                    <a:bodyPr/>
                    <a:lstStyle/>
                    <a:p>
                      <a:pPr rtl="1"/>
                      <a:r>
                        <a:rPr lang="ar" sz="2000">
                          <a:latin typeface="Sakkal Majalla" panose="02000000000000000000" pitchFamily="2" charset="-78"/>
                          <a:cs typeface="Sakkal Majalla" panose="02000000000000000000" pitchFamily="2" charset="-78"/>
                        </a:rPr>
                        <a:t>تحديد الأهداف</a:t>
                      </a:r>
                    </a:p>
                  </a:txBody>
                  <a:tcPr/>
                </a:tc>
                <a:tc>
                  <a:txBody>
                    <a:bodyPr/>
                    <a:lstStyle/>
                    <a:p>
                      <a:pPr rtl="1"/>
                      <a:r>
                        <a:rPr lang="ar" sz="2000" dirty="0">
                          <a:latin typeface="Sakkal Majalla" panose="02000000000000000000" pitchFamily="2" charset="-78"/>
                          <a:cs typeface="Sakkal Majalla" panose="02000000000000000000" pitchFamily="2" charset="-78"/>
                        </a:rPr>
                        <a:t>يمكن للأعمال تحديد هدف للمبيعات والبنود الفردية للتدفقات النقدية الخارجة</a:t>
                      </a:r>
                    </a:p>
                  </a:txBody>
                  <a:tcPr/>
                </a:tc>
                <a:extLst>
                  <a:ext uri="{0D108BD9-81ED-4DB2-BD59-A6C34878D82A}">
                    <a16:rowId xmlns:a16="http://schemas.microsoft.com/office/drawing/2014/main" val="10002"/>
                  </a:ext>
                </a:extLst>
              </a:tr>
              <a:tr h="902438">
                <a:tc>
                  <a:txBody>
                    <a:bodyPr/>
                    <a:lstStyle/>
                    <a:p>
                      <a:pPr rtl="1"/>
                      <a:r>
                        <a:rPr lang="ar" sz="2000">
                          <a:latin typeface="Sakkal Majalla" panose="02000000000000000000" pitchFamily="2" charset="-78"/>
                          <a:cs typeface="Sakkal Majalla" panose="02000000000000000000" pitchFamily="2" charset="-78"/>
                        </a:rPr>
                        <a:t>المراقبة</a:t>
                      </a:r>
                    </a:p>
                  </a:txBody>
                  <a:tcPr/>
                </a:tc>
                <a:tc>
                  <a:txBody>
                    <a:bodyPr/>
                    <a:lstStyle/>
                    <a:p>
                      <a:pPr rtl="1"/>
                      <a:r>
                        <a:rPr lang="ar" sz="2000" dirty="0">
                          <a:latin typeface="Sakkal Majalla" panose="02000000000000000000" pitchFamily="2" charset="-78"/>
                          <a:cs typeface="Sakkal Majalla" panose="02000000000000000000" pitchFamily="2" charset="-78"/>
                        </a:rPr>
                        <a:t>يمكن للشركات إعداد أنظمة لمراقبة مدى توافق التدفقات النقدية الداخلة والخارجة مع التوقعات الأصلية</a:t>
                      </a:r>
                    </a:p>
                  </a:txBody>
                  <a:tcPr/>
                </a:tc>
                <a:extLst>
                  <a:ext uri="{0D108BD9-81ED-4DB2-BD59-A6C34878D82A}">
                    <a16:rowId xmlns:a16="http://schemas.microsoft.com/office/drawing/2014/main" val="10003"/>
                  </a:ext>
                </a:extLst>
              </a:tr>
            </a:tbl>
          </a:graphicData>
        </a:graphic>
      </p:graphicFrame>
      <p:sp>
        <p:nvSpPr>
          <p:cNvPr id="3" name="Footer Placeholder 2">
            <a:extLst>
              <a:ext uri="{FF2B5EF4-FFF2-40B4-BE49-F238E27FC236}">
                <a16:creationId xmlns:a16="http://schemas.microsoft.com/office/drawing/2014/main" id="{BE4ECF85-DE10-7051-294D-2A096111566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562961195"/>
      </p:ext>
    </p:extLst>
  </p:cSld>
  <p:clrMapOvr>
    <a:masterClrMapping/>
  </p:clrMapOvr>
  <p:transition>
    <p:sndAc>
      <p:stSnd>
        <p:snd r:embed="rId3" name="click.wav"/>
      </p:stSnd>
    </p:sndAc>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3000" b="1" dirty="0">
                <a:latin typeface="Sakkal Majalla" panose="02000000000000000000" pitchFamily="2" charset="-78"/>
                <a:cs typeface="Sakkal Majalla" panose="02000000000000000000" pitchFamily="2" charset="-78"/>
              </a:rPr>
              <a:t>التعامل مع صعوبات التدفقات النقدية</a:t>
            </a:r>
          </a:p>
        </p:txBody>
      </p:sp>
      <p:grpSp>
        <p:nvGrpSpPr>
          <p:cNvPr id="3" name="Group 2">
            <a:extLst>
              <a:ext uri="{FF2B5EF4-FFF2-40B4-BE49-F238E27FC236}">
                <a16:creationId xmlns:a16="http://schemas.microsoft.com/office/drawing/2014/main" id="{B61D491D-B5E2-F6CD-B92D-494B834CEEBE}"/>
              </a:ext>
            </a:extLst>
          </p:cNvPr>
          <p:cNvGrpSpPr/>
          <p:nvPr/>
        </p:nvGrpSpPr>
        <p:grpSpPr>
          <a:xfrm flipH="1">
            <a:off x="1830527" y="2195638"/>
            <a:ext cx="5482944" cy="3878011"/>
            <a:chOff x="1830527" y="2195638"/>
            <a:chExt cx="5482944" cy="3878011"/>
          </a:xfrm>
        </p:grpSpPr>
        <p:sp>
          <p:nvSpPr>
            <p:cNvPr id="4" name="Freeform: Shape 3">
              <a:extLst>
                <a:ext uri="{FF2B5EF4-FFF2-40B4-BE49-F238E27FC236}">
                  <a16:creationId xmlns:a16="http://schemas.microsoft.com/office/drawing/2014/main" id="{0396C8B5-3021-4372-E58B-097CAB760AD9}"/>
                </a:ext>
              </a:extLst>
            </p:cNvPr>
            <p:cNvSpPr/>
            <p:nvPr/>
          </p:nvSpPr>
          <p:spPr>
            <a:xfrm>
              <a:off x="3686901" y="4303453"/>
              <a:ext cx="1770196" cy="1770196"/>
            </a:xfrm>
            <a:custGeom>
              <a:avLst/>
              <a:gdLst>
                <a:gd name="connsiteX0" fmla="*/ 0 w 1770196"/>
                <a:gd name="connsiteY0" fmla="*/ 885098 h 1770196"/>
                <a:gd name="connsiteX1" fmla="*/ 885098 w 1770196"/>
                <a:gd name="connsiteY1" fmla="*/ 0 h 1770196"/>
                <a:gd name="connsiteX2" fmla="*/ 1770196 w 1770196"/>
                <a:gd name="connsiteY2" fmla="*/ 885098 h 1770196"/>
                <a:gd name="connsiteX3" fmla="*/ 885098 w 1770196"/>
                <a:gd name="connsiteY3" fmla="*/ 1770196 h 1770196"/>
                <a:gd name="connsiteX4" fmla="*/ 0 w 1770196"/>
                <a:gd name="connsiteY4" fmla="*/ 885098 h 1770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196" h="1770196">
                  <a:moveTo>
                    <a:pt x="0" y="885098"/>
                  </a:moveTo>
                  <a:cubicBezTo>
                    <a:pt x="0" y="396272"/>
                    <a:pt x="396272" y="0"/>
                    <a:pt x="885098" y="0"/>
                  </a:cubicBezTo>
                  <a:cubicBezTo>
                    <a:pt x="1373924" y="0"/>
                    <a:pt x="1770196" y="396272"/>
                    <a:pt x="1770196" y="885098"/>
                  </a:cubicBezTo>
                  <a:cubicBezTo>
                    <a:pt x="1770196" y="1373924"/>
                    <a:pt x="1373924" y="1770196"/>
                    <a:pt x="885098" y="1770196"/>
                  </a:cubicBezTo>
                  <a:cubicBezTo>
                    <a:pt x="396272" y="1770196"/>
                    <a:pt x="0" y="1373924"/>
                    <a:pt x="0" y="885098"/>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8129" tIns="268129" rIns="268129" bIns="268129" numCol="1" spcCol="1270" rtlCol="1" anchor="ctr" anchorCtr="0">
              <a:noAutofit/>
            </a:bodyPr>
            <a:lstStyle/>
            <a:p>
              <a:pPr marL="0" lvl="0" indent="0" algn="ctr" defTabSz="622300" rtl="1">
                <a:lnSpc>
                  <a:spcPct val="90000"/>
                </a:lnSpc>
                <a:spcBef>
                  <a:spcPct val="0"/>
                </a:spcBef>
                <a:spcAft>
                  <a:spcPct val="35000"/>
                </a:spcAft>
                <a:buNone/>
              </a:pPr>
              <a:r>
                <a:rPr lang="ar" sz="1700" b="1" kern="1200" dirty="0">
                  <a:latin typeface="Sakkal Majalla" panose="02000000000000000000" pitchFamily="2" charset="-78"/>
                  <a:cs typeface="Sakkal Majalla" panose="02000000000000000000" pitchFamily="2" charset="-78"/>
                </a:rPr>
                <a:t>صعوبات التدفقات النقدية</a:t>
              </a:r>
              <a:r>
                <a:rPr lang="ar" sz="1700" kern="1200" dirty="0">
                  <a:latin typeface="Sakkal Majalla" panose="02000000000000000000" pitchFamily="2" charset="-78"/>
                  <a:cs typeface="Sakkal Majalla" panose="02000000000000000000" pitchFamily="2" charset="-78"/>
                </a:rPr>
                <a:t>: التدفقات النقدية الخارجة أكبر من التدفقات النقدية الداخلة</a:t>
              </a:r>
            </a:p>
          </p:txBody>
        </p:sp>
        <p:sp>
          <p:nvSpPr>
            <p:cNvPr id="6" name="Arrow: Left 5">
              <a:extLst>
                <a:ext uri="{FF2B5EF4-FFF2-40B4-BE49-F238E27FC236}">
                  <a16:creationId xmlns:a16="http://schemas.microsoft.com/office/drawing/2014/main" id="{413A065D-F15C-1F36-216D-848FD90D53B1}"/>
                </a:ext>
              </a:extLst>
            </p:cNvPr>
            <p:cNvSpPr/>
            <p:nvPr/>
          </p:nvSpPr>
          <p:spPr>
            <a:xfrm rot="12900000">
              <a:off x="2548736" y="3994408"/>
              <a:ext cx="1356208" cy="504505"/>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7" name="Freeform: Shape 6">
              <a:extLst>
                <a:ext uri="{FF2B5EF4-FFF2-40B4-BE49-F238E27FC236}">
                  <a16:creationId xmlns:a16="http://schemas.microsoft.com/office/drawing/2014/main" id="{FC571202-17EF-8268-D592-D12AB5DD338F}"/>
                </a:ext>
              </a:extLst>
            </p:cNvPr>
            <p:cNvSpPr/>
            <p:nvPr/>
          </p:nvSpPr>
          <p:spPr>
            <a:xfrm>
              <a:off x="1830527" y="3185042"/>
              <a:ext cx="1681686" cy="1345349"/>
            </a:xfrm>
            <a:custGeom>
              <a:avLst/>
              <a:gdLst>
                <a:gd name="connsiteX0" fmla="*/ 0 w 1681686"/>
                <a:gd name="connsiteY0" fmla="*/ 134535 h 1345349"/>
                <a:gd name="connsiteX1" fmla="*/ 134535 w 1681686"/>
                <a:gd name="connsiteY1" fmla="*/ 0 h 1345349"/>
                <a:gd name="connsiteX2" fmla="*/ 1547151 w 1681686"/>
                <a:gd name="connsiteY2" fmla="*/ 0 h 1345349"/>
                <a:gd name="connsiteX3" fmla="*/ 1681686 w 1681686"/>
                <a:gd name="connsiteY3" fmla="*/ 134535 h 1345349"/>
                <a:gd name="connsiteX4" fmla="*/ 1681686 w 1681686"/>
                <a:gd name="connsiteY4" fmla="*/ 1210814 h 1345349"/>
                <a:gd name="connsiteX5" fmla="*/ 1547151 w 1681686"/>
                <a:gd name="connsiteY5" fmla="*/ 1345349 h 1345349"/>
                <a:gd name="connsiteX6" fmla="*/ 134535 w 1681686"/>
                <a:gd name="connsiteY6" fmla="*/ 1345349 h 1345349"/>
                <a:gd name="connsiteX7" fmla="*/ 0 w 1681686"/>
                <a:gd name="connsiteY7" fmla="*/ 1210814 h 1345349"/>
                <a:gd name="connsiteX8" fmla="*/ 0 w 1681686"/>
                <a:gd name="connsiteY8" fmla="*/ 134535 h 134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1686" h="1345349">
                  <a:moveTo>
                    <a:pt x="0" y="134535"/>
                  </a:moveTo>
                  <a:cubicBezTo>
                    <a:pt x="0" y="60233"/>
                    <a:pt x="60233" y="0"/>
                    <a:pt x="134535" y="0"/>
                  </a:cubicBezTo>
                  <a:lnTo>
                    <a:pt x="1547151" y="0"/>
                  </a:lnTo>
                  <a:cubicBezTo>
                    <a:pt x="1621453" y="0"/>
                    <a:pt x="1681686" y="60233"/>
                    <a:pt x="1681686" y="134535"/>
                  </a:cubicBezTo>
                  <a:lnTo>
                    <a:pt x="1681686" y="1210814"/>
                  </a:lnTo>
                  <a:cubicBezTo>
                    <a:pt x="1681686" y="1285116"/>
                    <a:pt x="1621453" y="1345349"/>
                    <a:pt x="1547151" y="1345349"/>
                  </a:cubicBezTo>
                  <a:lnTo>
                    <a:pt x="134535" y="1345349"/>
                  </a:lnTo>
                  <a:cubicBezTo>
                    <a:pt x="60233" y="1345349"/>
                    <a:pt x="0" y="1285116"/>
                    <a:pt x="0" y="1210814"/>
                  </a:cubicBezTo>
                  <a:lnTo>
                    <a:pt x="0" y="13453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5124" tIns="85124" rIns="85124" bIns="85124" numCol="1" spcCol="1270" rtlCol="1" anchor="ctr" anchorCtr="0">
              <a:noAutofit/>
            </a:bodyPr>
            <a:lstStyle/>
            <a:p>
              <a:pPr marL="0" lvl="0" indent="0" algn="ctr" defTabSz="1066800" rtl="1">
                <a:lnSpc>
                  <a:spcPct val="90000"/>
                </a:lnSpc>
                <a:spcBef>
                  <a:spcPct val="0"/>
                </a:spcBef>
                <a:spcAft>
                  <a:spcPct val="35000"/>
                </a:spcAft>
                <a:buNone/>
              </a:pPr>
              <a:r>
                <a:rPr lang="ar" sz="1900" kern="1200">
                  <a:latin typeface="Sakkal Majalla" panose="02000000000000000000" pitchFamily="2" charset="-78"/>
                  <a:cs typeface="Sakkal Majalla" panose="02000000000000000000" pitchFamily="2" charset="-78"/>
                </a:rPr>
                <a:t>ترتيبات السحب على المكشوف</a:t>
              </a:r>
            </a:p>
          </p:txBody>
        </p:sp>
        <p:sp>
          <p:nvSpPr>
            <p:cNvPr id="8" name="Arrow: Left 7">
              <a:extLst>
                <a:ext uri="{FF2B5EF4-FFF2-40B4-BE49-F238E27FC236}">
                  <a16:creationId xmlns:a16="http://schemas.microsoft.com/office/drawing/2014/main" id="{48FFC57C-5711-0D9C-93FD-980DBC6B3DD6}"/>
                </a:ext>
              </a:extLst>
            </p:cNvPr>
            <p:cNvSpPr/>
            <p:nvPr/>
          </p:nvSpPr>
          <p:spPr>
            <a:xfrm rot="16200000">
              <a:off x="3893895" y="3294163"/>
              <a:ext cx="1356208" cy="504505"/>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9" name="Freeform: Shape 8">
              <a:extLst>
                <a:ext uri="{FF2B5EF4-FFF2-40B4-BE49-F238E27FC236}">
                  <a16:creationId xmlns:a16="http://schemas.microsoft.com/office/drawing/2014/main" id="{1E3A3076-F295-7A95-32F4-6C5CD9A1198C}"/>
                </a:ext>
              </a:extLst>
            </p:cNvPr>
            <p:cNvSpPr/>
            <p:nvPr/>
          </p:nvSpPr>
          <p:spPr>
            <a:xfrm>
              <a:off x="3731156" y="2195638"/>
              <a:ext cx="1681686" cy="1345349"/>
            </a:xfrm>
            <a:custGeom>
              <a:avLst/>
              <a:gdLst>
                <a:gd name="connsiteX0" fmla="*/ 0 w 1681686"/>
                <a:gd name="connsiteY0" fmla="*/ 134535 h 1345349"/>
                <a:gd name="connsiteX1" fmla="*/ 134535 w 1681686"/>
                <a:gd name="connsiteY1" fmla="*/ 0 h 1345349"/>
                <a:gd name="connsiteX2" fmla="*/ 1547151 w 1681686"/>
                <a:gd name="connsiteY2" fmla="*/ 0 h 1345349"/>
                <a:gd name="connsiteX3" fmla="*/ 1681686 w 1681686"/>
                <a:gd name="connsiteY3" fmla="*/ 134535 h 1345349"/>
                <a:gd name="connsiteX4" fmla="*/ 1681686 w 1681686"/>
                <a:gd name="connsiteY4" fmla="*/ 1210814 h 1345349"/>
                <a:gd name="connsiteX5" fmla="*/ 1547151 w 1681686"/>
                <a:gd name="connsiteY5" fmla="*/ 1345349 h 1345349"/>
                <a:gd name="connsiteX6" fmla="*/ 134535 w 1681686"/>
                <a:gd name="connsiteY6" fmla="*/ 1345349 h 1345349"/>
                <a:gd name="connsiteX7" fmla="*/ 0 w 1681686"/>
                <a:gd name="connsiteY7" fmla="*/ 1210814 h 1345349"/>
                <a:gd name="connsiteX8" fmla="*/ 0 w 1681686"/>
                <a:gd name="connsiteY8" fmla="*/ 134535 h 134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1686" h="1345349">
                  <a:moveTo>
                    <a:pt x="0" y="134535"/>
                  </a:moveTo>
                  <a:cubicBezTo>
                    <a:pt x="0" y="60233"/>
                    <a:pt x="60233" y="0"/>
                    <a:pt x="134535" y="0"/>
                  </a:cubicBezTo>
                  <a:lnTo>
                    <a:pt x="1547151" y="0"/>
                  </a:lnTo>
                  <a:cubicBezTo>
                    <a:pt x="1621453" y="0"/>
                    <a:pt x="1681686" y="60233"/>
                    <a:pt x="1681686" y="134535"/>
                  </a:cubicBezTo>
                  <a:lnTo>
                    <a:pt x="1681686" y="1210814"/>
                  </a:lnTo>
                  <a:cubicBezTo>
                    <a:pt x="1681686" y="1285116"/>
                    <a:pt x="1621453" y="1345349"/>
                    <a:pt x="1547151" y="1345349"/>
                  </a:cubicBezTo>
                  <a:lnTo>
                    <a:pt x="134535" y="1345349"/>
                  </a:lnTo>
                  <a:cubicBezTo>
                    <a:pt x="60233" y="1345349"/>
                    <a:pt x="0" y="1285116"/>
                    <a:pt x="0" y="1210814"/>
                  </a:cubicBezTo>
                  <a:lnTo>
                    <a:pt x="0" y="13453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5124" tIns="85124" rIns="85124" bIns="85124" numCol="1" spcCol="1270" rtlCol="1" anchor="ctr" anchorCtr="0">
              <a:noAutofit/>
            </a:bodyPr>
            <a:lstStyle/>
            <a:p>
              <a:pPr marL="0" lvl="0" indent="0" algn="ctr" defTabSz="1066800" rtl="1">
                <a:lnSpc>
                  <a:spcPct val="90000"/>
                </a:lnSpc>
                <a:spcBef>
                  <a:spcPct val="0"/>
                </a:spcBef>
                <a:spcAft>
                  <a:spcPct val="35000"/>
                </a:spcAft>
                <a:buNone/>
              </a:pPr>
              <a:r>
                <a:rPr lang="ar" sz="1900" kern="1200" dirty="0">
                  <a:latin typeface="Sakkal Majalla" panose="02000000000000000000" pitchFamily="2" charset="-78"/>
                  <a:cs typeface="Sakkal Majalla" panose="02000000000000000000" pitchFamily="2" charset="-78"/>
                </a:rPr>
                <a:t>شروط التفاوض مع الدائنين</a:t>
              </a:r>
            </a:p>
          </p:txBody>
        </p:sp>
        <p:sp>
          <p:nvSpPr>
            <p:cNvPr id="10" name="Arrow: Left 9">
              <a:extLst>
                <a:ext uri="{FF2B5EF4-FFF2-40B4-BE49-F238E27FC236}">
                  <a16:creationId xmlns:a16="http://schemas.microsoft.com/office/drawing/2014/main" id="{AE07CE81-ADDB-A011-FAAB-B14C2A22DAA7}"/>
                </a:ext>
              </a:extLst>
            </p:cNvPr>
            <p:cNvSpPr/>
            <p:nvPr/>
          </p:nvSpPr>
          <p:spPr>
            <a:xfrm rot="19500000">
              <a:off x="5239053" y="3994408"/>
              <a:ext cx="1356208" cy="504505"/>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1" name="Freeform: Shape 10">
              <a:extLst>
                <a:ext uri="{FF2B5EF4-FFF2-40B4-BE49-F238E27FC236}">
                  <a16:creationId xmlns:a16="http://schemas.microsoft.com/office/drawing/2014/main" id="{85FAE39E-BA2F-7141-5495-6F657A96A6EF}"/>
                </a:ext>
              </a:extLst>
            </p:cNvPr>
            <p:cNvSpPr/>
            <p:nvPr/>
          </p:nvSpPr>
          <p:spPr>
            <a:xfrm>
              <a:off x="5631785" y="3185042"/>
              <a:ext cx="1681686" cy="1345349"/>
            </a:xfrm>
            <a:custGeom>
              <a:avLst/>
              <a:gdLst>
                <a:gd name="connsiteX0" fmla="*/ 0 w 1681686"/>
                <a:gd name="connsiteY0" fmla="*/ 134535 h 1345349"/>
                <a:gd name="connsiteX1" fmla="*/ 134535 w 1681686"/>
                <a:gd name="connsiteY1" fmla="*/ 0 h 1345349"/>
                <a:gd name="connsiteX2" fmla="*/ 1547151 w 1681686"/>
                <a:gd name="connsiteY2" fmla="*/ 0 h 1345349"/>
                <a:gd name="connsiteX3" fmla="*/ 1681686 w 1681686"/>
                <a:gd name="connsiteY3" fmla="*/ 134535 h 1345349"/>
                <a:gd name="connsiteX4" fmla="*/ 1681686 w 1681686"/>
                <a:gd name="connsiteY4" fmla="*/ 1210814 h 1345349"/>
                <a:gd name="connsiteX5" fmla="*/ 1547151 w 1681686"/>
                <a:gd name="connsiteY5" fmla="*/ 1345349 h 1345349"/>
                <a:gd name="connsiteX6" fmla="*/ 134535 w 1681686"/>
                <a:gd name="connsiteY6" fmla="*/ 1345349 h 1345349"/>
                <a:gd name="connsiteX7" fmla="*/ 0 w 1681686"/>
                <a:gd name="connsiteY7" fmla="*/ 1210814 h 1345349"/>
                <a:gd name="connsiteX8" fmla="*/ 0 w 1681686"/>
                <a:gd name="connsiteY8" fmla="*/ 134535 h 134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1686" h="1345349">
                  <a:moveTo>
                    <a:pt x="0" y="134535"/>
                  </a:moveTo>
                  <a:cubicBezTo>
                    <a:pt x="0" y="60233"/>
                    <a:pt x="60233" y="0"/>
                    <a:pt x="134535" y="0"/>
                  </a:cubicBezTo>
                  <a:lnTo>
                    <a:pt x="1547151" y="0"/>
                  </a:lnTo>
                  <a:cubicBezTo>
                    <a:pt x="1621453" y="0"/>
                    <a:pt x="1681686" y="60233"/>
                    <a:pt x="1681686" y="134535"/>
                  </a:cubicBezTo>
                  <a:lnTo>
                    <a:pt x="1681686" y="1210814"/>
                  </a:lnTo>
                  <a:cubicBezTo>
                    <a:pt x="1681686" y="1285116"/>
                    <a:pt x="1621453" y="1345349"/>
                    <a:pt x="1547151" y="1345349"/>
                  </a:cubicBezTo>
                  <a:lnTo>
                    <a:pt x="134535" y="1345349"/>
                  </a:lnTo>
                  <a:cubicBezTo>
                    <a:pt x="60233" y="1345349"/>
                    <a:pt x="0" y="1285116"/>
                    <a:pt x="0" y="1210814"/>
                  </a:cubicBezTo>
                  <a:lnTo>
                    <a:pt x="0" y="13453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5124" tIns="85124" rIns="85124" bIns="85124" numCol="1" spcCol="1270" rtlCol="1" anchor="ctr" anchorCtr="0">
              <a:noAutofit/>
            </a:bodyPr>
            <a:lstStyle/>
            <a:p>
              <a:pPr marL="0" lvl="0" indent="0" algn="ctr" defTabSz="1066800" rtl="1">
                <a:lnSpc>
                  <a:spcPct val="90000"/>
                </a:lnSpc>
                <a:spcBef>
                  <a:spcPct val="0"/>
                </a:spcBef>
                <a:spcAft>
                  <a:spcPct val="35000"/>
                </a:spcAft>
                <a:buNone/>
              </a:pPr>
              <a:r>
                <a:rPr lang="ar" sz="1900" kern="1200" dirty="0">
                  <a:latin typeface="Sakkal Majalla" panose="02000000000000000000" pitchFamily="2" charset="-78"/>
                  <a:cs typeface="Sakkal Majalla" panose="02000000000000000000" pitchFamily="2" charset="-78"/>
                </a:rPr>
                <a:t>مراجعة النفقات الرأسمالية وإعادة جدولتها</a:t>
              </a:r>
            </a:p>
          </p:txBody>
        </p:sp>
      </p:grpSp>
      <p:sp>
        <p:nvSpPr>
          <p:cNvPr id="5" name="Footer Placeholder 2">
            <a:extLst>
              <a:ext uri="{FF2B5EF4-FFF2-40B4-BE49-F238E27FC236}">
                <a16:creationId xmlns:a16="http://schemas.microsoft.com/office/drawing/2014/main" id="{56F0C3B3-0BA0-6A57-DE0A-C25DF91DDBF2}"/>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877706942"/>
      </p:ext>
    </p:extLst>
  </p:cSld>
  <p:clrMapOvr>
    <a:masterClrMapping/>
  </p:clrMapOvr>
  <p:transition>
    <p:sndAc>
      <p:stSnd>
        <p:snd r:embed="rId3" name="click.wav"/>
      </p:stSnd>
    </p:sndAc>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3400" dirty="0">
                <a:latin typeface="Sakkal Majalla" panose="02000000000000000000" pitchFamily="2" charset="-78"/>
                <a:cs typeface="Sakkal Majalla" panose="02000000000000000000" pitchFamily="2" charset="-78"/>
              </a:rPr>
              <a:t>فوائد توقعات التدفقات النقدية وقيودها</a:t>
            </a:r>
          </a:p>
        </p:txBody>
      </p:sp>
      <p:sp>
        <p:nvSpPr>
          <p:cNvPr id="3" name="Text Placeholder 2"/>
          <p:cNvSpPr>
            <a:spLocks noGrp="1"/>
          </p:cNvSpPr>
          <p:nvPr>
            <p:ph type="body" idx="1"/>
          </p:nvPr>
        </p:nvSpPr>
        <p:spPr>
          <a:xfrm>
            <a:off x="4646611" y="2196000"/>
            <a:ext cx="4040188" cy="639762"/>
          </a:xfrm>
        </p:spPr>
        <p:txBody>
          <a:bodyPr rtlCol="1"/>
          <a:lstStyle/>
          <a:p>
            <a:pPr algn="ctr" rtl="1"/>
            <a:r>
              <a:rPr lang="ar" sz="2600" dirty="0">
                <a:latin typeface="Sakkal Majalla" panose="02000000000000000000" pitchFamily="2" charset="-78"/>
                <a:cs typeface="Sakkal Majalla" panose="02000000000000000000" pitchFamily="2" charset="-78"/>
              </a:rPr>
              <a:t>الفوائد</a:t>
            </a:r>
          </a:p>
        </p:txBody>
      </p:sp>
      <p:sp>
        <p:nvSpPr>
          <p:cNvPr id="4" name="Content Placeholder 3"/>
          <p:cNvSpPr>
            <a:spLocks noGrp="1"/>
          </p:cNvSpPr>
          <p:nvPr>
            <p:ph sz="half" idx="2"/>
          </p:nvPr>
        </p:nvSpPr>
        <p:spPr>
          <a:xfrm>
            <a:off x="4646611" y="2932602"/>
            <a:ext cx="4040188" cy="3193562"/>
          </a:xfrm>
        </p:spPr>
        <p:txBody>
          <a:bodyPr rtlCol="1"/>
          <a:lstStyle/>
          <a:p>
            <a:pPr rtl="1"/>
            <a:r>
              <a:rPr lang="ar" sz="2600" dirty="0">
                <a:latin typeface="Sakkal Majalla" panose="02000000000000000000" pitchFamily="2" charset="-78"/>
                <a:cs typeface="Sakkal Majalla" panose="02000000000000000000" pitchFamily="2" charset="-78"/>
              </a:rPr>
              <a:t>تساعد الأعمال على التخطيط</a:t>
            </a:r>
          </a:p>
          <a:p>
            <a:pPr rtl="1"/>
            <a:r>
              <a:rPr lang="ar" sz="2600" dirty="0">
                <a:latin typeface="Sakkal Majalla" panose="02000000000000000000" pitchFamily="2" charset="-78"/>
                <a:cs typeface="Sakkal Majalla" panose="02000000000000000000" pitchFamily="2" charset="-78"/>
              </a:rPr>
              <a:t>تساعد الأعمال على وضع أهداف واقعية</a:t>
            </a:r>
          </a:p>
          <a:p>
            <a:pPr rtl="1"/>
            <a:r>
              <a:rPr lang="ar" sz="2600" dirty="0">
                <a:latin typeface="Sakkal Majalla" panose="02000000000000000000" pitchFamily="2" charset="-78"/>
                <a:cs typeface="Sakkal Majalla" panose="02000000000000000000" pitchFamily="2" charset="-78"/>
              </a:rPr>
              <a:t>تساعد على التحكم في التكاليف</a:t>
            </a:r>
          </a:p>
          <a:p>
            <a:pPr rtl="1"/>
            <a:r>
              <a:rPr lang="ar" sz="2600" dirty="0">
                <a:latin typeface="Sakkal Majalla" panose="02000000000000000000" pitchFamily="2" charset="-78"/>
                <a:cs typeface="Sakkal Majalla" panose="02000000000000000000" pitchFamily="2" charset="-78"/>
              </a:rPr>
              <a:t>تساعد على إدارة مستحقات الحساب</a:t>
            </a:r>
          </a:p>
          <a:p>
            <a:pPr rtl="1"/>
            <a:endParaRPr lang="en-GB" sz="2600" dirty="0">
              <a:latin typeface="Sakkal Majalla" panose="02000000000000000000" pitchFamily="2" charset="-78"/>
              <a:cs typeface="Sakkal Majalla" panose="02000000000000000000" pitchFamily="2" charset="-78"/>
            </a:endParaRPr>
          </a:p>
        </p:txBody>
      </p:sp>
      <p:sp>
        <p:nvSpPr>
          <p:cNvPr id="5" name="Text Placeholder 4"/>
          <p:cNvSpPr>
            <a:spLocks noGrp="1"/>
          </p:cNvSpPr>
          <p:nvPr>
            <p:ph type="body" sz="quarter" idx="3"/>
          </p:nvPr>
        </p:nvSpPr>
        <p:spPr>
          <a:xfrm>
            <a:off x="457199" y="2196000"/>
            <a:ext cx="4041775" cy="639762"/>
          </a:xfrm>
        </p:spPr>
        <p:txBody>
          <a:bodyPr rtlCol="1"/>
          <a:lstStyle/>
          <a:p>
            <a:pPr algn="ctr" rtl="1"/>
            <a:r>
              <a:rPr lang="ar" sz="2600">
                <a:latin typeface="Sakkal Majalla" panose="02000000000000000000" pitchFamily="2" charset="-78"/>
                <a:cs typeface="Sakkal Majalla" panose="02000000000000000000" pitchFamily="2" charset="-78"/>
              </a:rPr>
              <a:t>القيود</a:t>
            </a:r>
          </a:p>
        </p:txBody>
      </p:sp>
      <p:sp>
        <p:nvSpPr>
          <p:cNvPr id="6" name="Content Placeholder 5"/>
          <p:cNvSpPr>
            <a:spLocks noGrp="1"/>
          </p:cNvSpPr>
          <p:nvPr>
            <p:ph sz="quarter" idx="4"/>
          </p:nvPr>
        </p:nvSpPr>
        <p:spPr>
          <a:xfrm>
            <a:off x="457199" y="2932602"/>
            <a:ext cx="4041775" cy="3193562"/>
          </a:xfrm>
        </p:spPr>
        <p:txBody>
          <a:bodyPr rtlCol="1"/>
          <a:lstStyle/>
          <a:p>
            <a:pPr rtl="1"/>
            <a:r>
              <a:rPr lang="ar" sz="2600">
                <a:latin typeface="Sakkal Majalla" panose="02000000000000000000" pitchFamily="2" charset="-78"/>
                <a:cs typeface="Sakkal Majalla" panose="02000000000000000000" pitchFamily="2" charset="-78"/>
              </a:rPr>
              <a:t>يصعب التنبؤ بأرقام دقيقة لبعض التدفقات النقدية الداخلة والخارجة</a:t>
            </a:r>
          </a:p>
          <a:p>
            <a:pPr rtl="1"/>
            <a:r>
              <a:rPr lang="ar" sz="2600">
                <a:latin typeface="Sakkal Majalla" panose="02000000000000000000" pitchFamily="2" charset="-78"/>
                <a:cs typeface="Sakkal Majalla" panose="02000000000000000000" pitchFamily="2" charset="-78"/>
              </a:rPr>
              <a:t>قد تكون توقعات التدفقات النقدية الداخلة مثل المبيعات مفرطة في التفاؤل</a:t>
            </a:r>
          </a:p>
          <a:p>
            <a:pPr rtl="1"/>
            <a:r>
              <a:rPr lang="ar" sz="2600">
                <a:latin typeface="Sakkal Majalla" panose="02000000000000000000" pitchFamily="2" charset="-78"/>
                <a:cs typeface="Sakkal Majalla" panose="02000000000000000000" pitchFamily="2" charset="-78"/>
              </a:rPr>
              <a:t>قد تكون التنبؤات مفرطة في التفاؤل</a:t>
            </a:r>
          </a:p>
        </p:txBody>
      </p:sp>
      <p:sp>
        <p:nvSpPr>
          <p:cNvPr id="7" name="Footer Placeholder 2">
            <a:extLst>
              <a:ext uri="{FF2B5EF4-FFF2-40B4-BE49-F238E27FC236}">
                <a16:creationId xmlns:a16="http://schemas.microsoft.com/office/drawing/2014/main" id="{77BB99B1-52EB-9FAC-5C25-FEEF83EBAA8C}"/>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9825329"/>
      </p:ext>
    </p:extLst>
  </p:cSld>
  <p:clrMapOvr>
    <a:masterClrMapping/>
  </p:clrMapOvr>
  <p:transition>
    <p:sndAc>
      <p:stSnd>
        <p:snd r:embed="rId3" name="click.wav"/>
      </p:stSnd>
    </p:sndAc>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نقطة التعادل (تساوي التكلفة والربح)</a:t>
            </a:r>
          </a:p>
        </p:txBody>
      </p:sp>
      <p:sp>
        <p:nvSpPr>
          <p:cNvPr id="3" name="Content Placeholder 2"/>
          <p:cNvSpPr>
            <a:spLocks noGrp="1"/>
          </p:cNvSpPr>
          <p:nvPr>
            <p:ph idx="1"/>
          </p:nvPr>
        </p:nvSpPr>
        <p:spPr>
          <a:xfrm>
            <a:off x="468311" y="2196000"/>
            <a:ext cx="8207375" cy="3701655"/>
          </a:xfrm>
        </p:spPr>
        <p:txBody>
          <a:bodyPr rtlCol="1"/>
          <a:lstStyle/>
          <a:p>
            <a:pPr marL="0" indent="0" algn="ctr" rtl="1">
              <a:buNone/>
            </a:pPr>
            <a:r>
              <a:rPr lang="ar" sz="2600" dirty="0">
                <a:latin typeface="Sakkal Majalla" panose="02000000000000000000" pitchFamily="2" charset="-78"/>
                <a:cs typeface="Sakkal Majalla" panose="02000000000000000000" pitchFamily="2" charset="-78"/>
              </a:rPr>
              <a:t>الإيرادات - التكاليف = الربح أو الخسارة</a:t>
            </a:r>
          </a:p>
          <a:p>
            <a:pPr marL="0" indent="0" rtl="1">
              <a:buNone/>
            </a:pPr>
            <a:r>
              <a:rPr lang="ar" sz="2600" dirty="0">
                <a:latin typeface="Sakkal Majalla" panose="02000000000000000000" pitchFamily="2" charset="-78"/>
                <a:cs typeface="Sakkal Majalla" panose="02000000000000000000" pitchFamily="2" charset="-78"/>
              </a:rPr>
              <a:t>                         $150k    -  $60k    = </a:t>
            </a:r>
            <a:r>
              <a:rPr lang="ar" sz="2600" dirty="0">
                <a:solidFill>
                  <a:srgbClr val="00B050"/>
                </a:solidFill>
                <a:latin typeface="Sakkal Majalla" panose="02000000000000000000" pitchFamily="2" charset="-78"/>
                <a:cs typeface="Sakkal Majalla" panose="02000000000000000000" pitchFamily="2" charset="-78"/>
              </a:rPr>
              <a:t>$90k ربح</a:t>
            </a:r>
          </a:p>
          <a:p>
            <a:pPr marL="0" indent="0" rtl="1">
              <a:buNone/>
            </a:pPr>
            <a:r>
              <a:rPr lang="ar" sz="2600" dirty="0">
                <a:solidFill>
                  <a:srgbClr val="00B050"/>
                </a:solidFill>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$225k    -  $240k  =  </a:t>
            </a:r>
            <a:r>
              <a:rPr lang="ar" sz="2600" dirty="0">
                <a:solidFill>
                  <a:srgbClr val="FF0000"/>
                </a:solidFill>
                <a:latin typeface="Sakkal Majalla" panose="02000000000000000000" pitchFamily="2" charset="-78"/>
                <a:cs typeface="Sakkal Majalla" panose="02000000000000000000" pitchFamily="2" charset="-78"/>
              </a:rPr>
              <a:t>$15k خسارة</a:t>
            </a:r>
          </a:p>
          <a:p>
            <a:pPr marL="0" indent="0" rtl="1">
              <a:buNone/>
            </a:pPr>
            <a:endParaRPr lang="en-GB" sz="2600" dirty="0">
              <a:solidFill>
                <a:srgbClr val="FF0000"/>
              </a:solidFill>
              <a:latin typeface="Sakkal Majalla" panose="02000000000000000000" pitchFamily="2" charset="-78"/>
              <a:cs typeface="Sakkal Majalla" panose="02000000000000000000" pitchFamily="2" charset="-78"/>
            </a:endParaRPr>
          </a:p>
          <a:p>
            <a:pPr marL="0" indent="0" rtl="1">
              <a:buNone/>
            </a:pPr>
            <a:r>
              <a:rPr lang="ar" sz="2600" dirty="0">
                <a:latin typeface="Sakkal Majalla" panose="02000000000000000000" pitchFamily="2" charset="-78"/>
                <a:cs typeface="Sakkal Majalla" panose="02000000000000000000" pitchFamily="2" charset="-78"/>
              </a:rPr>
              <a:t>                         $335k    - $335k    = $0</a:t>
            </a:r>
          </a:p>
          <a:p>
            <a:pPr marL="0" indent="0" rtl="1">
              <a:buNone/>
            </a:pPr>
            <a:endParaRPr lang="en-GB" sz="2600" dirty="0">
              <a:solidFill>
                <a:srgbClr val="00B050"/>
              </a:solidFill>
              <a:latin typeface="Sakkal Majalla" panose="02000000000000000000" pitchFamily="2" charset="-78"/>
              <a:cs typeface="Sakkal Majalla" panose="02000000000000000000" pitchFamily="2" charset="-78"/>
            </a:endParaRPr>
          </a:p>
          <a:p>
            <a:pPr marL="0" indent="0" rtl="1">
              <a:buNone/>
            </a:pPr>
            <a:r>
              <a:rPr lang="ar" sz="1800" dirty="0">
                <a:solidFill>
                  <a:srgbClr val="00B050"/>
                </a:solidFill>
                <a:latin typeface="Sakkal Majalla" panose="02000000000000000000" pitchFamily="2" charset="-78"/>
                <a:cs typeface="Sakkal Majalla" panose="02000000000000000000" pitchFamily="2" charset="-78"/>
              </a:rPr>
              <a:t>                   </a:t>
            </a:r>
            <a:r>
              <a:rPr lang="ar" sz="1800" dirty="0">
                <a:latin typeface="Sakkal Majalla" panose="02000000000000000000" pitchFamily="2" charset="-78"/>
                <a:cs typeface="Sakkal Majalla" panose="02000000000000000000" pitchFamily="2" charset="-78"/>
              </a:rPr>
              <a:t>في هذه الحالة، لا تحقق الشركة ربحًا أو خسارة.</a:t>
            </a:r>
          </a:p>
          <a:p>
            <a:pPr marL="0" indent="0" rtl="1">
              <a:buNone/>
            </a:pPr>
            <a:r>
              <a:rPr lang="ar" sz="1800" dirty="0">
                <a:latin typeface="Sakkal Majalla" panose="02000000000000000000" pitchFamily="2" charset="-78"/>
                <a:cs typeface="Sakkal Majalla" panose="02000000000000000000" pitchFamily="2" charset="-78"/>
              </a:rPr>
              <a:t>                            تُغطي الشركة تكاليفها ببساطة</a:t>
            </a:r>
          </a:p>
          <a:p>
            <a:pPr marL="0" indent="0" rtl="1">
              <a:buNone/>
            </a:pPr>
            <a:r>
              <a:rPr lang="ar" sz="1800" dirty="0">
                <a:latin typeface="Sakkal Majalla" panose="02000000000000000000" pitchFamily="2" charset="-78"/>
                <a:cs typeface="Sakkal Majalla" panose="02000000000000000000" pitchFamily="2" charset="-78"/>
              </a:rPr>
              <a:t>                            وهذا ما يسمى </a:t>
            </a:r>
            <a:r>
              <a:rPr lang="ar" sz="1800" b="1" dirty="0">
                <a:latin typeface="Sakkal Majalla" panose="02000000000000000000" pitchFamily="2" charset="-78"/>
                <a:cs typeface="Sakkal Majalla" panose="02000000000000000000" pitchFamily="2" charset="-78"/>
              </a:rPr>
              <a:t>نقطة</a:t>
            </a:r>
            <a:r>
              <a:rPr lang="ar" sz="1800" dirty="0">
                <a:latin typeface="Sakkal Majalla" panose="02000000000000000000" pitchFamily="2" charset="-78"/>
                <a:cs typeface="Sakkal Majalla" panose="02000000000000000000" pitchFamily="2" charset="-78"/>
              </a:rPr>
              <a:t> </a:t>
            </a:r>
            <a:r>
              <a:rPr lang="en" sz="1800" b="1" dirty="0">
                <a:latin typeface="Sakkal Majalla" panose="02000000000000000000" pitchFamily="2" charset="-78"/>
                <a:cs typeface="Sakkal Majalla" panose="02000000000000000000" pitchFamily="2" charset="-78"/>
              </a:rPr>
              <a:t>التعادل</a:t>
            </a:r>
          </a:p>
        </p:txBody>
      </p:sp>
      <p:cxnSp>
        <p:nvCxnSpPr>
          <p:cNvPr id="6" name="Straight Arrow Connector 5"/>
          <p:cNvCxnSpPr>
            <a:cxnSpLocks/>
          </p:cNvCxnSpPr>
          <p:nvPr/>
        </p:nvCxnSpPr>
        <p:spPr>
          <a:xfrm flipH="1" flipV="1">
            <a:off x="5355729" y="4469879"/>
            <a:ext cx="1152128" cy="504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F1EA64E-C883-0D34-6F22-BDB41A2ED285}"/>
              </a:ext>
            </a:extLst>
          </p:cNvPr>
          <p:cNvSpPr txBox="1"/>
          <p:nvPr/>
        </p:nvSpPr>
        <p:spPr>
          <a:xfrm>
            <a:off x="-245418" y="6227236"/>
            <a:ext cx="8229600" cy="400110"/>
          </a:xfrm>
          <a:prstGeom prst="rect">
            <a:avLst/>
          </a:prstGeom>
          <a:noFill/>
        </p:spPr>
        <p:txBody>
          <a:bodyPr wrap="square" rtlCol="1">
            <a:spAutoFit/>
          </a:bodyPr>
          <a:lstStyle/>
          <a:p>
            <a:pPr rtl="1"/>
            <a:r>
              <a:rPr lang="ar" sz="2000" dirty="0">
                <a:solidFill>
                  <a:schemeClr val="accent1">
                    <a:lumMod val="50000"/>
                  </a:schemeClr>
                </a:solidFill>
                <a:latin typeface="Sakkal Majalla" panose="02000000000000000000" pitchFamily="2" charset="-78"/>
                <a:cs typeface="Sakkal Majalla" panose="02000000000000000000" pitchFamily="2" charset="-78"/>
              </a:rPr>
              <a:t>لماذا تضمن «القاعدة» الأولى للأعمال تغطية التكاليف؟</a:t>
            </a:r>
          </a:p>
        </p:txBody>
      </p:sp>
      <p:sp>
        <p:nvSpPr>
          <p:cNvPr id="4" name="Footer Placeholder 2">
            <a:extLst>
              <a:ext uri="{FF2B5EF4-FFF2-40B4-BE49-F238E27FC236}">
                <a16:creationId xmlns:a16="http://schemas.microsoft.com/office/drawing/2014/main" id="{E7C32C68-DA0E-7D50-A5BD-E5C450494C05}"/>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079002725"/>
      </p:ext>
    </p:extLst>
  </p:cSld>
  <p:clrMapOvr>
    <a:masterClrMapping/>
  </p:clrMapOvr>
  <p:transition>
    <p:sndAc>
      <p:stSnd>
        <p:snd r:embed="rId3" name="click.wav"/>
      </p:stSnd>
    </p:sndAc>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تحليل نقطة التعادل</a:t>
            </a:r>
          </a:p>
        </p:txBody>
      </p:sp>
      <p:sp>
        <p:nvSpPr>
          <p:cNvPr id="3" name="Content Placeholder 2"/>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900" dirty="0">
                <a:latin typeface="Sakkal Majalla" panose="02000000000000000000" pitchFamily="2" charset="-78"/>
                <a:cs typeface="Sakkal Majalla" panose="02000000000000000000" pitchFamily="2" charset="-78"/>
              </a:rPr>
              <a:t>تحليل نقطة التعادل هو "أداة" تجارية تُستخدم لتحديد موعد قدرة الشركة على تغطية جميع تكاليفها والبدء في جني الأرباح</a:t>
            </a:r>
          </a:p>
          <a:p>
            <a:pPr rtl="1">
              <a:lnSpc>
                <a:spcPct val="90000"/>
              </a:lnSpc>
            </a:pPr>
            <a:r>
              <a:rPr lang="ar" sz="1900" dirty="0">
                <a:latin typeface="Sakkal Majalla" panose="02000000000000000000" pitchFamily="2" charset="-78"/>
                <a:cs typeface="Sakkal Majalla" panose="02000000000000000000" pitchFamily="2" charset="-78"/>
              </a:rPr>
              <a:t>تتكون "مجموعة أدوات نقطة التعادل" من ثلاثة عناصر:</a:t>
            </a:r>
          </a:p>
          <a:p>
            <a:pPr lvl="1" rtl="1">
              <a:lnSpc>
                <a:spcPct val="90000"/>
              </a:lnSpc>
            </a:pPr>
            <a:r>
              <a:rPr lang="ar" sz="1900" dirty="0">
                <a:latin typeface="Sakkal Majalla" panose="02000000000000000000" pitchFamily="2" charset="-78"/>
                <a:cs typeface="Sakkal Majalla" panose="02000000000000000000" pitchFamily="2" charset="-78"/>
              </a:rPr>
              <a:t>التكاليف</a:t>
            </a:r>
          </a:p>
          <a:p>
            <a:pPr lvl="1" rtl="1">
              <a:lnSpc>
                <a:spcPct val="90000"/>
              </a:lnSpc>
            </a:pPr>
            <a:r>
              <a:rPr lang="ar" sz="1900" dirty="0">
                <a:latin typeface="Sakkal Majalla" panose="02000000000000000000" pitchFamily="2" charset="-78"/>
                <a:cs typeface="Sakkal Majalla" panose="02000000000000000000" pitchFamily="2" charset="-78"/>
              </a:rPr>
              <a:t>الإيرادات</a:t>
            </a:r>
          </a:p>
          <a:p>
            <a:pPr lvl="1" rtl="1">
              <a:lnSpc>
                <a:spcPct val="90000"/>
              </a:lnSpc>
            </a:pPr>
            <a:r>
              <a:rPr lang="ar" sz="1900" dirty="0">
                <a:latin typeface="Sakkal Majalla" panose="02000000000000000000" pitchFamily="2" charset="-78"/>
                <a:cs typeface="Sakkal Majalla" panose="02000000000000000000" pitchFamily="2" charset="-78"/>
              </a:rPr>
              <a:t>الحجم</a:t>
            </a:r>
          </a:p>
          <a:p>
            <a:pPr rtl="1">
              <a:lnSpc>
                <a:spcPct val="90000"/>
              </a:lnSpc>
            </a:pPr>
            <a:r>
              <a:rPr lang="ar" sz="1900" dirty="0">
                <a:latin typeface="Sakkal Majalla" panose="02000000000000000000" pitchFamily="2" charset="-78"/>
                <a:cs typeface="Sakkal Majalla" panose="02000000000000000000" pitchFamily="2" charset="-78"/>
              </a:rPr>
              <a:t>سيؤدي استخدام مجموعات من هذه العناصر الثلاثة إلى تمكين الشركة من حساب نقطة التعادل.</a:t>
            </a:r>
          </a:p>
        </p:txBody>
      </p:sp>
      <p:sp>
        <p:nvSpPr>
          <p:cNvPr id="5" name="TextBox 4">
            <a:extLst>
              <a:ext uri="{FF2B5EF4-FFF2-40B4-BE49-F238E27FC236}">
                <a16:creationId xmlns:a16="http://schemas.microsoft.com/office/drawing/2014/main" id="{E1337718-1AE9-F555-0E03-1A616C425A1E}"/>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1900" dirty="0">
                <a:latin typeface="Sakkal Majalla" panose="02000000000000000000" pitchFamily="2" charset="-78"/>
                <a:cs typeface="Sakkal Majalla" panose="02000000000000000000" pitchFamily="2" charset="-78"/>
              </a:rPr>
              <a:t>في هذا الجزء، سننظر في جميع العناصر الثلاثة - التكاليف والإيرادات (على النحو الذي يحدده السعر) والحجم (على النحو الذي يحدده الإنتاج)</a:t>
            </a:r>
          </a:p>
        </p:txBody>
      </p:sp>
      <p:sp>
        <p:nvSpPr>
          <p:cNvPr id="4" name="Footer Placeholder 2">
            <a:extLst>
              <a:ext uri="{FF2B5EF4-FFF2-40B4-BE49-F238E27FC236}">
                <a16:creationId xmlns:a16="http://schemas.microsoft.com/office/drawing/2014/main" id="{22AECCC1-951B-A5D7-E7A9-421118BE07D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328565993"/>
      </p:ext>
    </p:extLst>
  </p:cSld>
  <p:clrMapOvr>
    <a:masterClrMapping/>
  </p:clrMapOvr>
  <p:transition>
    <p:sndAc>
      <p:stSnd>
        <p:snd r:embed="rId3" name="click.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3DAE-9145-0733-AF19-DB3A24F3091D}"/>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نتاج التعلم أ</a:t>
            </a:r>
          </a:p>
        </p:txBody>
      </p:sp>
      <p:sp>
        <p:nvSpPr>
          <p:cNvPr id="3" name="Content Placeholder 2">
            <a:extLst>
              <a:ext uri="{FF2B5EF4-FFF2-40B4-BE49-F238E27FC236}">
                <a16:creationId xmlns:a16="http://schemas.microsoft.com/office/drawing/2014/main" id="{48B790A6-3F3F-EAF9-B033-87A92C479D83}"/>
              </a:ext>
            </a:extLst>
          </p:cNvPr>
          <p:cNvSpPr>
            <a:spLocks noGrp="1"/>
          </p:cNvSpPr>
          <p:nvPr>
            <p:ph idx="1"/>
          </p:nvPr>
        </p:nvSpPr>
        <p:spPr>
          <a:xfrm>
            <a:off x="468311" y="2196000"/>
            <a:ext cx="8207375" cy="3878436"/>
          </a:xfrm>
        </p:spPr>
        <p:txBody>
          <a:bodyPr wrap="square" rtlCol="1" anchor="t">
            <a:normAutofit/>
          </a:bodyPr>
          <a:lstStyle/>
          <a:p>
            <a:pPr rtl="1"/>
            <a:r>
              <a:rPr lang="ar" sz="2600" dirty="0">
                <a:latin typeface="Sakkal Majalla" panose="02000000000000000000" pitchFamily="2" charset="-78"/>
                <a:cs typeface="Sakkal Majalla" panose="02000000000000000000" pitchFamily="2" charset="-78"/>
              </a:rPr>
              <a:t>في الجزء الأول من الوحدة هذا، سنتناول سبب احتياج الشركة إلى تمويل الأعمال ومن أين يمكن الحصول على هذا التمويل</a:t>
            </a:r>
          </a:p>
          <a:p>
            <a:pPr rtl="1"/>
            <a:r>
              <a:rPr lang="ar" sz="2600" dirty="0">
                <a:latin typeface="Sakkal Majalla" panose="02000000000000000000" pitchFamily="2" charset="-78"/>
                <a:cs typeface="Sakkal Majalla" panose="02000000000000000000" pitchFamily="2" charset="-78"/>
              </a:rPr>
              <a:t>يركز نتاج التعلم أ على استكشاف سبب حاجة الأعمال إلى التمويل ومصادر تمويل الأعمال (الداخلية والخارجية على حد سواء) وتعريف المتعلمين بمجموعة من المصطلحات المحاسبية</a:t>
            </a: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97C57077-7849-78B7-796C-33ED87AD08D3}"/>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851994797"/>
      </p:ext>
    </p:extLst>
  </p:cSld>
  <p:clrMapOvr>
    <a:masterClrMapping/>
  </p:clrMapOvr>
  <p:transition>
    <p:sndAc>
      <p:stSnd>
        <p:snd r:embed="rId3" name="click.wav"/>
      </p:stSnd>
    </p:sndAc>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التكاليف الثابتة</a:t>
            </a:r>
          </a:p>
        </p:txBody>
      </p:sp>
      <p:sp>
        <p:nvSpPr>
          <p:cNvPr id="3" name="Content Placeholder 2"/>
          <p:cNvSpPr>
            <a:spLocks noGrp="1"/>
          </p:cNvSpPr>
          <p:nvPr>
            <p:ph idx="1"/>
          </p:nvPr>
        </p:nvSpPr>
        <p:spPr>
          <a:xfrm>
            <a:off x="468311" y="2196000"/>
            <a:ext cx="8207375" cy="4263538"/>
          </a:xfrm>
        </p:spPr>
        <p:txBody>
          <a:bodyPr rtlCol="1"/>
          <a:lstStyle/>
          <a:p>
            <a:pPr rtl="1"/>
            <a:r>
              <a:rPr lang="ar" sz="2600" dirty="0">
                <a:latin typeface="Sakkal Majalla" panose="02000000000000000000" pitchFamily="2" charset="-78"/>
                <a:cs typeface="Sakkal Majalla" panose="02000000000000000000" pitchFamily="2" charset="-78"/>
              </a:rPr>
              <a:t>التكاليف الثابتة: هذه هي التكاليف التي يجب دفعها بغض النظر عن مستوى الإنتاج. إذا لم يتم إنتاج أي شيء، فسيظل يتعين دفع هذه التكاليف وستظل كما هي بغض النظر عن مستوى الإنتاج.</a:t>
            </a:r>
          </a:p>
          <a:p>
            <a:pPr rtl="1"/>
            <a:r>
              <a:rPr lang="ar" sz="2600" dirty="0">
                <a:latin typeface="Sakkal Majalla" panose="02000000000000000000" pitchFamily="2" charset="-78"/>
                <a:cs typeface="Sakkal Majalla" panose="02000000000000000000" pitchFamily="2" charset="-78"/>
              </a:rPr>
              <a:t>تتضمن أمثلة التكاليف الثابتة ما يأتي:</a:t>
            </a:r>
          </a:p>
          <a:p>
            <a:pPr lvl="1" rtl="1"/>
            <a:r>
              <a:rPr lang="ar" sz="2600" dirty="0">
                <a:latin typeface="Sakkal Majalla" panose="02000000000000000000" pitchFamily="2" charset="-78"/>
                <a:cs typeface="Sakkal Majalla" panose="02000000000000000000" pitchFamily="2" charset="-78"/>
              </a:rPr>
              <a:t>الإيجار</a:t>
            </a:r>
          </a:p>
          <a:p>
            <a:pPr lvl="1" rtl="1"/>
            <a:r>
              <a:rPr lang="ar" sz="2600" dirty="0">
                <a:latin typeface="Sakkal Majalla" panose="02000000000000000000" pitchFamily="2" charset="-78"/>
                <a:cs typeface="Sakkal Majalla" panose="02000000000000000000" pitchFamily="2" charset="-78"/>
              </a:rPr>
              <a:t>التأمين</a:t>
            </a:r>
          </a:p>
          <a:p>
            <a:pPr lvl="1" rtl="1"/>
            <a:r>
              <a:rPr lang="ar" sz="2600" dirty="0">
                <a:latin typeface="Sakkal Majalla" panose="02000000000000000000" pitchFamily="2" charset="-78"/>
                <a:cs typeface="Sakkal Majalla" panose="02000000000000000000" pitchFamily="2" charset="-78"/>
              </a:rPr>
              <a:t>تكاليف تأجير المركبات والمعدات</a:t>
            </a:r>
          </a:p>
          <a:p>
            <a:pPr lvl="1" rtl="1"/>
            <a:r>
              <a:rPr lang="ar" sz="2600" dirty="0">
                <a:latin typeface="Sakkal Majalla" panose="02000000000000000000" pitchFamily="2" charset="-78"/>
                <a:cs typeface="Sakkal Majalla" panose="02000000000000000000" pitchFamily="2" charset="-78"/>
              </a:rPr>
              <a:t>سداد القرض الشهري</a:t>
            </a:r>
          </a:p>
          <a:p>
            <a:pPr marL="0" indent="0" rtl="1">
              <a:buNone/>
            </a:pPr>
            <a:endParaRPr lang="en-GB" sz="26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BB430C9E-9A10-0613-D2A3-1D62A0272F4C}"/>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013651385"/>
      </p:ext>
    </p:extLst>
  </p:cSld>
  <p:clrMapOvr>
    <a:masterClrMapping/>
  </p:clrMapOvr>
  <p:transition>
    <p:sndAc>
      <p:stSnd>
        <p:snd r:embed="rId3" name="click.wav"/>
      </p:stSnd>
    </p:sndAc>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1"/>
          <a:lstStyle/>
          <a:p>
            <a:pPr rtl="1"/>
            <a:r>
              <a:rPr lang="ar" sz="4600" dirty="0">
                <a:latin typeface="Sakkal Majalla" panose="02000000000000000000" pitchFamily="2" charset="-78"/>
                <a:cs typeface="Sakkal Majalla" panose="02000000000000000000" pitchFamily="2" charset="-78"/>
              </a:rPr>
              <a:t>رسم بياني للتكاليف الثابتة</a:t>
            </a:r>
          </a:p>
        </p:txBody>
      </p:sp>
      <p:sp>
        <p:nvSpPr>
          <p:cNvPr id="3" name="Content Placeholder 2"/>
          <p:cNvSpPr>
            <a:spLocks noGrp="1"/>
          </p:cNvSpPr>
          <p:nvPr>
            <p:ph idx="1"/>
          </p:nvPr>
        </p:nvSpPr>
        <p:spPr>
          <a:xfrm>
            <a:off x="439648" y="2279455"/>
            <a:ext cx="8207375" cy="3878436"/>
          </a:xfrm>
        </p:spPr>
        <p:txBody>
          <a:bodyPr rtlCol="1"/>
          <a:lstStyle/>
          <a:p>
            <a:pPr rtl="1"/>
            <a:r>
              <a:rPr lang="ar" sz="2600" dirty="0">
                <a:latin typeface="Sakkal Majalla" panose="02000000000000000000" pitchFamily="2" charset="-78"/>
                <a:cs typeface="Sakkal Majalla" panose="02000000000000000000" pitchFamily="2" charset="-78"/>
              </a:rPr>
              <a:t> التكاليف الثابتة ($)</a:t>
            </a: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marL="0" indent="0" rtl="1">
              <a:buNone/>
            </a:pPr>
            <a:r>
              <a:rPr lang="ar" sz="2600" dirty="0">
                <a:latin typeface="Sakkal Majalla" panose="02000000000000000000" pitchFamily="2" charset="-78"/>
                <a:cs typeface="Sakkal Majalla" panose="02000000000000000000" pitchFamily="2" charset="-78"/>
              </a:rPr>
              <a:t>   </a:t>
            </a: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20</a:t>
            </a:r>
          </a:p>
          <a:p>
            <a:pPr rtl="1"/>
            <a:endParaRPr lang="en-GB" sz="2600" dirty="0">
              <a:latin typeface="Sakkal Majalla" panose="02000000000000000000" pitchFamily="2" charset="-78"/>
              <a:cs typeface="Sakkal Majalla" panose="02000000000000000000" pitchFamily="2" charset="-78"/>
            </a:endParaRPr>
          </a:p>
          <a:p>
            <a:pPr marL="0" indent="0" rtl="1">
              <a:buNone/>
            </a:pPr>
            <a:r>
              <a:rPr lang="ar" sz="2600" dirty="0">
                <a:latin typeface="Sakkal Majalla" panose="02000000000000000000" pitchFamily="2" charset="-78"/>
                <a:cs typeface="Sakkal Majalla" panose="02000000000000000000" pitchFamily="2" charset="-78"/>
              </a:rPr>
              <a:t>                                                                            المخرجات</a:t>
            </a:r>
          </a:p>
          <a:p>
            <a:pPr marL="0" indent="0" rtl="1">
              <a:buNone/>
            </a:pPr>
            <a:r>
              <a:rPr lang="ar" sz="2600" dirty="0">
                <a:latin typeface="Sakkal Majalla" panose="02000000000000000000" pitchFamily="2" charset="-78"/>
                <a:cs typeface="Sakkal Majalla" panose="02000000000000000000" pitchFamily="2" charset="-78"/>
              </a:rPr>
              <a:t>             </a:t>
            </a: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0</a:t>
            </a:r>
          </a:p>
        </p:txBody>
      </p:sp>
      <p:grpSp>
        <p:nvGrpSpPr>
          <p:cNvPr id="4" name="Group 3">
            <a:extLst>
              <a:ext uri="{FF2B5EF4-FFF2-40B4-BE49-F238E27FC236}">
                <a16:creationId xmlns:a16="http://schemas.microsoft.com/office/drawing/2014/main" id="{2995DDCD-DC26-D67E-6E74-6E1680EF812B}"/>
              </a:ext>
            </a:extLst>
          </p:cNvPr>
          <p:cNvGrpSpPr/>
          <p:nvPr/>
        </p:nvGrpSpPr>
        <p:grpSpPr>
          <a:xfrm flipH="1">
            <a:off x="1763688" y="3014861"/>
            <a:ext cx="5351864" cy="2592288"/>
            <a:chOff x="1763688" y="2852936"/>
            <a:chExt cx="5351864" cy="2592288"/>
          </a:xfrm>
        </p:grpSpPr>
        <p:cxnSp>
          <p:nvCxnSpPr>
            <p:cNvPr id="6" name="Straight Connector 5"/>
            <p:cNvCxnSpPr>
              <a:cxnSpLocks/>
            </p:cNvCxnSpPr>
            <p:nvPr/>
          </p:nvCxnSpPr>
          <p:spPr>
            <a:xfrm flipH="1">
              <a:off x="1763688" y="2852936"/>
              <a:ext cx="0" cy="2592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flipH="1">
              <a:off x="1763688" y="5445224"/>
              <a:ext cx="53518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a:off x="1763688" y="4149080"/>
              <a:ext cx="53518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C0B6FB0-1793-2C9D-826C-859840AB3988}"/>
              </a:ext>
            </a:extLst>
          </p:cNvPr>
          <p:cNvSpPr txBox="1"/>
          <p:nvPr/>
        </p:nvSpPr>
        <p:spPr>
          <a:xfrm>
            <a:off x="582895" y="5982192"/>
            <a:ext cx="7920879" cy="707886"/>
          </a:xfrm>
          <a:prstGeom prst="rect">
            <a:avLst/>
          </a:prstGeom>
          <a:noFill/>
        </p:spPr>
        <p:txBody>
          <a:bodyPr wrap="square" rtlCol="1">
            <a:spAutoFit/>
          </a:bodyPr>
          <a:lstStyle/>
          <a:p>
            <a:pPr rtl="1"/>
            <a:r>
              <a:rPr lang="ar" sz="2000" dirty="0">
                <a:latin typeface="Sakkal Majalla" panose="02000000000000000000" pitchFamily="2" charset="-78"/>
                <a:cs typeface="Sakkal Majalla" panose="02000000000000000000" pitchFamily="2" charset="-78"/>
              </a:rPr>
              <a:t>ستبقى التكاليف الثابتة كما هي ($20) عند أي مستوى من الإنتاج. حتى لو كان الناتج 0، فسيظل يتعين دفع التكاليف الثابتة</a:t>
            </a:r>
          </a:p>
        </p:txBody>
      </p:sp>
      <p:sp>
        <p:nvSpPr>
          <p:cNvPr id="5" name="Footer Placeholder 2">
            <a:extLst>
              <a:ext uri="{FF2B5EF4-FFF2-40B4-BE49-F238E27FC236}">
                <a16:creationId xmlns:a16="http://schemas.microsoft.com/office/drawing/2014/main" id="{82F8B815-2580-00E7-CB90-BDC109023D4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653504629"/>
      </p:ext>
    </p:extLst>
  </p:cSld>
  <p:clrMapOvr>
    <a:masterClrMapping/>
  </p:clrMapOvr>
  <p:transition>
    <p:sndAc>
      <p:stSnd>
        <p:snd r:embed="rId3" name="click.wav"/>
      </p:stSnd>
    </p:sndAc>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التكاليف المتغيرة</a:t>
            </a:r>
          </a:p>
        </p:txBody>
      </p:sp>
      <p:sp>
        <p:nvSpPr>
          <p:cNvPr id="3" name="Content Placeholder 2"/>
          <p:cNvSpPr>
            <a:spLocks noGrp="1"/>
          </p:cNvSpPr>
          <p:nvPr>
            <p:ph idx="1"/>
          </p:nvPr>
        </p:nvSpPr>
        <p:spPr>
          <a:xfrm>
            <a:off x="468311" y="2196000"/>
            <a:ext cx="8207375" cy="3878436"/>
          </a:xfrm>
        </p:spPr>
        <p:txBody>
          <a:bodyPr rtlCol="1"/>
          <a:lstStyle/>
          <a:p>
            <a:pPr rtl="1"/>
            <a:r>
              <a:rPr lang="ar" sz="2600" dirty="0">
                <a:latin typeface="Sakkal Majalla" panose="02000000000000000000" pitchFamily="2" charset="-78"/>
                <a:cs typeface="Sakkal Majalla" panose="02000000000000000000" pitchFamily="2" charset="-78"/>
              </a:rPr>
              <a:t>التكاليف المتغيرة: هي التكاليف التي تزداد مع زيادة الإنتاج وتنخفض مع انخفاض الإنتاج.</a:t>
            </a:r>
          </a:p>
          <a:p>
            <a:pPr rtl="1"/>
            <a:r>
              <a:rPr lang="ar" sz="2600" dirty="0">
                <a:latin typeface="Sakkal Majalla" panose="02000000000000000000" pitchFamily="2" charset="-78"/>
                <a:cs typeface="Sakkal Majalla" panose="02000000000000000000" pitchFamily="2" charset="-78"/>
              </a:rPr>
              <a:t>تتضمن أمثلة التكاليف المتغيرة ما يأتي:</a:t>
            </a:r>
          </a:p>
          <a:p>
            <a:pPr lvl="1" rtl="1"/>
            <a:r>
              <a:rPr lang="ar" sz="2600" dirty="0">
                <a:latin typeface="Sakkal Majalla" panose="02000000000000000000" pitchFamily="2" charset="-78"/>
                <a:cs typeface="Sakkal Majalla" panose="02000000000000000000" pitchFamily="2" charset="-78"/>
              </a:rPr>
              <a:t>المواد الخام</a:t>
            </a:r>
          </a:p>
          <a:p>
            <a:pPr lvl="1" rtl="1"/>
            <a:r>
              <a:rPr lang="ar" sz="2600" dirty="0">
                <a:latin typeface="Sakkal Majalla" panose="02000000000000000000" pitchFamily="2" charset="-78"/>
                <a:cs typeface="Sakkal Majalla" panose="02000000000000000000" pitchFamily="2" charset="-78"/>
              </a:rPr>
              <a:t>الأجور</a:t>
            </a:r>
          </a:p>
          <a:p>
            <a:pPr lvl="1" rtl="1"/>
            <a:r>
              <a:rPr lang="ar" sz="2600" dirty="0">
                <a:latin typeface="Sakkal Majalla" panose="02000000000000000000" pitchFamily="2" charset="-78"/>
                <a:cs typeface="Sakkal Majalla" panose="02000000000000000000" pitchFamily="2" charset="-78"/>
              </a:rPr>
              <a:t>تكاليف التوصيل</a:t>
            </a:r>
          </a:p>
          <a:p>
            <a:pPr lvl="1" rtl="1"/>
            <a:r>
              <a:rPr lang="ar" sz="2600" dirty="0">
                <a:latin typeface="Sakkal Majalla" panose="02000000000000000000" pitchFamily="2" charset="-78"/>
                <a:cs typeface="Sakkal Majalla" panose="02000000000000000000" pitchFamily="2" charset="-78"/>
              </a:rPr>
              <a:t>التعبئة والتغليف</a:t>
            </a:r>
          </a:p>
          <a:p>
            <a:pPr rtl="1"/>
            <a:r>
              <a:rPr lang="ar" sz="2600" dirty="0">
                <a:latin typeface="Sakkal Majalla" panose="02000000000000000000" pitchFamily="2" charset="-78"/>
                <a:cs typeface="Sakkal Majalla" panose="02000000000000000000" pitchFamily="2" charset="-78"/>
              </a:rPr>
              <a:t>حدد أي تكاليف متغيرة في حياتك الشخصية/العائلية.</a:t>
            </a:r>
          </a:p>
        </p:txBody>
      </p:sp>
      <p:sp>
        <p:nvSpPr>
          <p:cNvPr id="4" name="Footer Placeholder 2">
            <a:extLst>
              <a:ext uri="{FF2B5EF4-FFF2-40B4-BE49-F238E27FC236}">
                <a16:creationId xmlns:a16="http://schemas.microsoft.com/office/drawing/2014/main" id="{74D978DE-4ACB-88BD-1675-962769B1B73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37763242"/>
      </p:ext>
    </p:extLst>
  </p:cSld>
  <p:clrMapOvr>
    <a:masterClrMapping/>
  </p:clrMapOvr>
  <p:transition>
    <p:sndAc>
      <p:stSnd>
        <p:snd r:embed="rId3" name="click.wav"/>
      </p:stSnd>
    </p:sndAc>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رسم بياني للتكلفة المتغيرة</a:t>
            </a:r>
          </a:p>
        </p:txBody>
      </p:sp>
      <p:sp>
        <p:nvSpPr>
          <p:cNvPr id="3" name="Content Placeholder 2"/>
          <p:cNvSpPr>
            <a:spLocks noGrp="1"/>
          </p:cNvSpPr>
          <p:nvPr>
            <p:ph idx="1"/>
          </p:nvPr>
        </p:nvSpPr>
        <p:spPr>
          <a:xfrm>
            <a:off x="2051720" y="2196000"/>
            <a:ext cx="6623965" cy="3878436"/>
          </a:xfrm>
        </p:spPr>
        <p:txBody>
          <a:bodyPr rtlCol="1"/>
          <a:lstStyle/>
          <a:p>
            <a:pPr marL="0" indent="0" rtl="1">
              <a:buNone/>
            </a:pPr>
            <a:r>
              <a:rPr lang="ar" sz="2600" dirty="0">
                <a:latin typeface="Sakkal Majalla" panose="02000000000000000000" pitchFamily="2" charset="-78"/>
                <a:cs typeface="Sakkal Majalla" panose="02000000000000000000" pitchFamily="2" charset="-78"/>
              </a:rPr>
              <a:t>التكاليف المتغيرة ($)</a:t>
            </a: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marL="0" indent="0" rtl="1">
              <a:buNone/>
            </a:pPr>
            <a:endParaRPr lang="en-GB" sz="2600" dirty="0">
              <a:latin typeface="Sakkal Majalla" panose="02000000000000000000" pitchFamily="2" charset="-78"/>
              <a:cs typeface="Sakkal Majalla" panose="02000000000000000000" pitchFamily="2" charset="-78"/>
            </a:endParaRPr>
          </a:p>
          <a:p>
            <a:pPr marL="0" indent="0" rtl="1">
              <a:buNone/>
            </a:pP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0                                           المخرجات</a:t>
            </a:r>
          </a:p>
          <a:p>
            <a:pPr rtl="1"/>
            <a:endParaRPr lang="en-GB" sz="2600" dirty="0">
              <a:latin typeface="Sakkal Majalla" panose="02000000000000000000" pitchFamily="2" charset="-78"/>
              <a:cs typeface="Sakkal Majalla" panose="02000000000000000000" pitchFamily="2" charset="-78"/>
            </a:endParaRPr>
          </a:p>
        </p:txBody>
      </p:sp>
      <p:cxnSp>
        <p:nvCxnSpPr>
          <p:cNvPr id="8" name="Straight Connector 7"/>
          <p:cNvCxnSpPr>
            <a:cxnSpLocks/>
          </p:cNvCxnSpPr>
          <p:nvPr/>
        </p:nvCxnSpPr>
        <p:spPr>
          <a:xfrm>
            <a:off x="7884368" y="2708920"/>
            <a:ext cx="0" cy="31683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3563888" y="5877272"/>
            <a:ext cx="4320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4211961" y="3645024"/>
            <a:ext cx="3672408" cy="2232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C3CEA12-5AD2-9897-FBDF-A35EBB8CD216}"/>
              </a:ext>
            </a:extLst>
          </p:cNvPr>
          <p:cNvSpPr txBox="1"/>
          <p:nvPr/>
        </p:nvSpPr>
        <p:spPr>
          <a:xfrm>
            <a:off x="323529" y="2348880"/>
            <a:ext cx="2088231" cy="3170099"/>
          </a:xfrm>
          <a:prstGeom prst="rect">
            <a:avLst/>
          </a:prstGeom>
          <a:noFill/>
        </p:spPr>
        <p:txBody>
          <a:bodyPr wrap="square" rtlCol="1">
            <a:spAutoFit/>
          </a:bodyPr>
          <a:lstStyle/>
          <a:p>
            <a:pPr rtl="1"/>
            <a:r>
              <a:rPr lang="ar" sz="2000" dirty="0">
                <a:latin typeface="Sakkal Majalla" panose="02000000000000000000" pitchFamily="2" charset="-78"/>
                <a:cs typeface="Sakkal Majalla" panose="02000000000000000000" pitchFamily="2" charset="-78"/>
              </a:rPr>
              <a:t>تزداد التكاليف المتغيرة مع زيادة الإنتاج، على سبيل المثال - ستكون هناك حاجة إلى المزيد من العمالة، وسيتعين شراء المزيد من المواد الخام.</a:t>
            </a:r>
          </a:p>
          <a:p>
            <a:pPr rtl="1"/>
            <a:r>
              <a:rPr lang="ar" sz="2000" dirty="0">
                <a:latin typeface="Sakkal Majalla" panose="02000000000000000000" pitchFamily="2" charset="-78"/>
                <a:cs typeface="Sakkal Majalla" panose="02000000000000000000" pitchFamily="2" charset="-78"/>
              </a:rPr>
              <a:t>فعندما يكون الناتج صفرًا، لن يتم تكبد أي تكاليف متغيرة.</a:t>
            </a:r>
          </a:p>
          <a:p>
            <a:pPr rtl="1"/>
            <a:endParaRPr lang="en-GB" sz="20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8A928111-54A6-48A8-7906-94B6265C7FD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349325756"/>
      </p:ext>
    </p:extLst>
  </p:cSld>
  <p:clrMapOvr>
    <a:masterClrMapping/>
  </p:clrMapOvr>
  <p:transition>
    <p:sndAc>
      <p:stSnd>
        <p:snd r:embed="rId3" name="click.wav"/>
      </p:stSnd>
    </p:sndAc>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إجمالي التكاليف</a:t>
            </a:r>
          </a:p>
        </p:txBody>
      </p:sp>
      <p:sp>
        <p:nvSpPr>
          <p:cNvPr id="3" name="Content Placeholder 2"/>
          <p:cNvSpPr>
            <a:spLocks noGrp="1"/>
          </p:cNvSpPr>
          <p:nvPr>
            <p:ph idx="1"/>
          </p:nvPr>
        </p:nvSpPr>
        <p:spPr>
          <a:xfrm>
            <a:off x="468311" y="2196000"/>
            <a:ext cx="8207375" cy="3878436"/>
          </a:xfrm>
        </p:spPr>
        <p:txBody>
          <a:bodyPr rtlCol="1"/>
          <a:lstStyle/>
          <a:p>
            <a:pPr marL="0" indent="0" algn="ctr" rtl="1">
              <a:buNone/>
            </a:pPr>
            <a:r>
              <a:rPr lang="ar" sz="2600" dirty="0">
                <a:latin typeface="Sakkal Majalla" panose="02000000000000000000" pitchFamily="2" charset="-78"/>
                <a:cs typeface="Sakkal Majalla" panose="02000000000000000000" pitchFamily="2" charset="-78"/>
              </a:rPr>
              <a:t>إجمالي التكاليف = التكاليف الثابتة بالإضافة إلى التكاليف المتغيرة</a:t>
            </a:r>
          </a:p>
          <a:p>
            <a:pPr rtl="1"/>
            <a:endParaRPr lang="en-GB" sz="2600" dirty="0">
              <a:latin typeface="Sakkal Majalla" panose="02000000000000000000" pitchFamily="2" charset="-78"/>
              <a:cs typeface="Sakkal Majalla" panose="02000000000000000000" pitchFamily="2" charset="-78"/>
            </a:endParaRPr>
          </a:p>
          <a:p>
            <a:pPr rtl="1"/>
            <a:r>
              <a:rPr lang="ar" sz="2600" dirty="0">
                <a:latin typeface="Sakkal Majalla" panose="02000000000000000000" pitchFamily="2" charset="-78"/>
                <a:cs typeface="Sakkal Majalla" panose="02000000000000000000" pitchFamily="2" charset="-78"/>
              </a:rPr>
              <a:t>يظهر هذا في تحليل نقطة التعادل على النحو الآتي:</a:t>
            </a:r>
          </a:p>
          <a:p>
            <a:pPr rtl="1"/>
            <a:endParaRPr lang="en-GB" dirty="0">
              <a:latin typeface="Sakkal Majalla" panose="02000000000000000000" pitchFamily="2" charset="-78"/>
              <a:cs typeface="Sakkal Majalla" panose="02000000000000000000" pitchFamily="2" charset="-78"/>
            </a:endParaRPr>
          </a:p>
          <a:p>
            <a:pPr marL="0" indent="0" algn="ctr" rtl="1">
              <a:buNone/>
            </a:pPr>
            <a:r>
              <a:rPr lang="ar" sz="3400" b="1" u="sng" dirty="0">
                <a:latin typeface="Sakkal Majalla" panose="02000000000000000000" pitchFamily="2" charset="-78"/>
                <a:cs typeface="Sakkal Majalla" panose="02000000000000000000" pitchFamily="2" charset="-78"/>
              </a:rPr>
              <a:t>TC = FC +VC</a:t>
            </a:r>
          </a:p>
        </p:txBody>
      </p:sp>
      <p:sp>
        <p:nvSpPr>
          <p:cNvPr id="4" name="Footer Placeholder 2">
            <a:extLst>
              <a:ext uri="{FF2B5EF4-FFF2-40B4-BE49-F238E27FC236}">
                <a16:creationId xmlns:a16="http://schemas.microsoft.com/office/drawing/2014/main" id="{38AF68EE-4474-7E73-9E7E-97989C7BE640}"/>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338838863"/>
      </p:ext>
    </p:extLst>
  </p:cSld>
  <p:clrMapOvr>
    <a:masterClrMapping/>
  </p:clrMapOvr>
  <p:transition>
    <p:sndAc>
      <p:stSnd>
        <p:snd r:embed="rId3" name="click.wav"/>
      </p:stSnd>
    </p:sndAc>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رسم بياني للتكلفة الإجمالية</a:t>
            </a:r>
          </a:p>
        </p:txBody>
      </p:sp>
      <p:sp>
        <p:nvSpPr>
          <p:cNvPr id="3" name="Content Placeholder 2"/>
          <p:cNvSpPr>
            <a:spLocks noGrp="1"/>
          </p:cNvSpPr>
          <p:nvPr>
            <p:ph idx="1"/>
          </p:nvPr>
        </p:nvSpPr>
        <p:spPr>
          <a:xfrm>
            <a:off x="468311" y="1986450"/>
            <a:ext cx="8207375" cy="3878436"/>
          </a:xfrm>
        </p:spPr>
        <p:txBody>
          <a:bodyPr rtlCol="1"/>
          <a:lstStyle/>
          <a:p>
            <a:pPr rtl="1"/>
            <a:r>
              <a:rPr lang="ar" sz="2600" dirty="0">
                <a:latin typeface="Sakkal Majalla" panose="02000000000000000000" pitchFamily="2" charset="-78"/>
                <a:cs typeface="Sakkal Majalla" panose="02000000000000000000" pitchFamily="2" charset="-78"/>
              </a:rPr>
              <a:t>إجمالي التكاليف ($)</a:t>
            </a:r>
          </a:p>
          <a:p>
            <a:pPr marL="0" indent="0" rtl="1">
              <a:buNone/>
            </a:pPr>
            <a:r>
              <a:rPr lang="ar" sz="2600" dirty="0">
                <a:latin typeface="Sakkal Majalla" panose="02000000000000000000" pitchFamily="2" charset="-78"/>
                <a:cs typeface="Sakkal Majalla" panose="02000000000000000000" pitchFamily="2" charset="-78"/>
              </a:rPr>
              <a:t>                                                                </a:t>
            </a: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TC = FC + VC</a:t>
            </a:r>
          </a:p>
          <a:p>
            <a:pPr marL="0" indent="0" rtl="1">
              <a:buNone/>
            </a:pPr>
            <a:r>
              <a:rPr lang="ar" sz="2600" dirty="0">
                <a:latin typeface="Sakkal Majalla" panose="02000000000000000000" pitchFamily="2" charset="-78"/>
                <a:cs typeface="Sakkal Majalla" panose="02000000000000000000" pitchFamily="2" charset="-78"/>
              </a:rPr>
              <a:t>   </a:t>
            </a: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90</a:t>
            </a:r>
          </a:p>
          <a:p>
            <a:pPr marL="0" indent="0" rtl="1">
              <a:buNone/>
            </a:pP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$30</a:t>
            </a:r>
          </a:p>
          <a:p>
            <a:pPr marL="0" indent="0" rtl="1">
              <a:buNone/>
            </a:pPr>
            <a:r>
              <a:rPr lang="ar" sz="2600" dirty="0">
                <a:latin typeface="Sakkal Majalla" panose="02000000000000000000" pitchFamily="2" charset="-78"/>
                <a:cs typeface="Sakkal Majalla" panose="02000000000000000000" pitchFamily="2" charset="-78"/>
              </a:rPr>
              <a:t> </a:t>
            </a: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60                                        </a:t>
            </a: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FC</a:t>
            </a:r>
          </a:p>
          <a:p>
            <a:pPr marL="0" indent="0" rtl="1">
              <a:buNone/>
            </a:pPr>
            <a:endParaRPr lang="en-GB" sz="2600" dirty="0">
              <a:latin typeface="Sakkal Majalla" panose="02000000000000000000" pitchFamily="2" charset="-78"/>
              <a:cs typeface="Sakkal Majalla" panose="02000000000000000000" pitchFamily="2" charset="-78"/>
            </a:endParaRPr>
          </a:p>
          <a:p>
            <a:pPr marL="0" indent="0" rtl="1">
              <a:buNone/>
            </a:pPr>
            <a:r>
              <a:rPr lang="ar" sz="2600" dirty="0">
                <a:latin typeface="Sakkal Majalla" panose="02000000000000000000" pitchFamily="2" charset="-78"/>
                <a:cs typeface="Sakkal Majalla" panose="02000000000000000000" pitchFamily="2" charset="-78"/>
              </a:rPr>
              <a:t>                                            </a:t>
            </a: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$60</a:t>
            </a:r>
          </a:p>
          <a:p>
            <a:pPr marL="0" indent="0" rtl="1">
              <a:buNone/>
            </a:pPr>
            <a:endParaRPr lang="en-GB" sz="2600" dirty="0">
              <a:latin typeface="Sakkal Majalla" panose="02000000000000000000" pitchFamily="2" charset="-78"/>
              <a:cs typeface="Sakkal Majalla" panose="02000000000000000000" pitchFamily="2" charset="-78"/>
            </a:endParaRPr>
          </a:p>
          <a:p>
            <a:pPr marL="0" indent="0" rtl="1">
              <a:buNone/>
            </a:pPr>
            <a:r>
              <a:rPr lang="ar" sz="2600" dirty="0">
                <a:latin typeface="Sakkal Majalla" panose="02000000000000000000" pitchFamily="2" charset="-78"/>
                <a:cs typeface="Sakkal Majalla" panose="02000000000000000000" pitchFamily="2" charset="-78"/>
              </a:rPr>
              <a:t>     </a:t>
            </a: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0                        </a:t>
            </a: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250                   </a:t>
            </a: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المخرجات                                                        </a:t>
            </a:r>
          </a:p>
        </p:txBody>
      </p:sp>
      <p:cxnSp>
        <p:nvCxnSpPr>
          <p:cNvPr id="6" name="Straight Connector 5"/>
          <p:cNvCxnSpPr/>
          <p:nvPr/>
        </p:nvCxnSpPr>
        <p:spPr>
          <a:xfrm>
            <a:off x="7668344" y="2564904"/>
            <a:ext cx="0" cy="30963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979712" y="5589240"/>
            <a:ext cx="5688632"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2123728" y="4249746"/>
            <a:ext cx="5544616"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2267744" y="2564904"/>
            <a:ext cx="5400600" cy="17281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788024" y="3356992"/>
            <a:ext cx="2880320" cy="7200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716016" y="3356992"/>
            <a:ext cx="72008" cy="22322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572000" y="3356992"/>
            <a:ext cx="0" cy="9001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572000" y="4293096"/>
            <a:ext cx="0" cy="1332148"/>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2">
            <a:extLst>
              <a:ext uri="{FF2B5EF4-FFF2-40B4-BE49-F238E27FC236}">
                <a16:creationId xmlns:a16="http://schemas.microsoft.com/office/drawing/2014/main" id="{1B6A0195-64B4-37FE-0D78-68A20E35FD7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136119213"/>
      </p:ext>
    </p:extLst>
  </p:cSld>
  <p:clrMapOvr>
    <a:masterClrMapping/>
  </p:clrMapOvr>
  <p:transition>
    <p:sndAc>
      <p:stSnd>
        <p:snd r:embed="rId3" name="click.wav"/>
      </p:stSnd>
    </p:sndAc>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388"/>
            <a:ext cx="8229600" cy="8636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الإيرادات</a:t>
            </a:r>
          </a:p>
        </p:txBody>
      </p:sp>
      <p:sp>
        <p:nvSpPr>
          <p:cNvPr id="3" name="Content Placeholder 2"/>
          <p:cNvSpPr>
            <a:spLocks noGrp="1"/>
          </p:cNvSpPr>
          <p:nvPr>
            <p:ph sz="half" idx="2"/>
          </p:nvPr>
        </p:nvSpPr>
        <p:spPr>
          <a:xfrm>
            <a:off x="468312" y="2195513"/>
            <a:ext cx="7991475" cy="3609975"/>
          </a:xfrm>
        </p:spPr>
        <p:txBody>
          <a:bodyPr wrap="square" rtlCol="1" anchor="t">
            <a:normAutofit/>
          </a:bodyPr>
          <a:lstStyle/>
          <a:p>
            <a:pPr rtl="1"/>
            <a:r>
              <a:rPr lang="ar" sz="2600" dirty="0">
                <a:latin typeface="Sakkal Majalla" panose="02000000000000000000" pitchFamily="2" charset="-78"/>
                <a:cs typeface="Sakkal Majalla" panose="02000000000000000000" pitchFamily="2" charset="-78"/>
              </a:rPr>
              <a:t>بعد النظر في التكاليف الإجمالية، يتعين علينا الآن حساب إجمالي الإيرادات.</a:t>
            </a:r>
          </a:p>
          <a:p>
            <a:pPr rtl="1"/>
            <a:r>
              <a:rPr lang="ar" sz="2600" dirty="0">
                <a:latin typeface="Sakkal Majalla" panose="02000000000000000000" pitchFamily="2" charset="-78"/>
                <a:cs typeface="Sakkal Majalla" panose="02000000000000000000" pitchFamily="2" charset="-78"/>
              </a:rPr>
              <a:t>إجمالي الإيرادات = سعر المنتج × عدد المنتجات المباعة</a:t>
            </a:r>
          </a:p>
          <a:p>
            <a:pPr rtl="1"/>
            <a:r>
              <a:rPr lang="ar" sz="2600" dirty="0">
                <a:latin typeface="Sakkal Majalla" panose="02000000000000000000" pitchFamily="2" charset="-78"/>
                <a:cs typeface="Sakkal Majalla" panose="02000000000000000000" pitchFamily="2" charset="-78"/>
              </a:rPr>
              <a:t>لذا إذا كان سعر المنتج $22 وتم بيع 3,000، فسيكون إجمالي الإيرادات المستلمة:</a:t>
            </a:r>
          </a:p>
          <a:p>
            <a:pPr marL="0" indent="0" rtl="1">
              <a:buNone/>
            </a:pPr>
            <a:endParaRPr lang="en-GB" sz="2600" dirty="0">
              <a:latin typeface="Sakkal Majalla" panose="02000000000000000000" pitchFamily="2" charset="-78"/>
              <a:cs typeface="Sakkal Majalla" panose="02000000000000000000" pitchFamily="2" charset="-78"/>
            </a:endParaRPr>
          </a:p>
          <a:p>
            <a:pPr marL="0" indent="0" rtl="1">
              <a:buNone/>
            </a:pPr>
            <a:r>
              <a:rPr lang="ar" sz="2600" dirty="0">
                <a:latin typeface="Sakkal Majalla" panose="02000000000000000000" pitchFamily="2" charset="-78"/>
                <a:cs typeface="Sakkal Majalla" panose="02000000000000000000" pitchFamily="2" charset="-78"/>
              </a:rPr>
              <a:t>                            </a:t>
            </a:r>
            <a:r>
              <a:rPr lang="ar" sz="2600" b="1" dirty="0">
                <a:latin typeface="Sakkal Majalla" panose="02000000000000000000" pitchFamily="2" charset="-78"/>
                <a:cs typeface="Sakkal Majalla" panose="02000000000000000000" pitchFamily="2" charset="-78"/>
              </a:rPr>
              <a:t>22$ × 3,000 = $66,000 </a:t>
            </a:r>
          </a:p>
        </p:txBody>
      </p:sp>
      <p:sp>
        <p:nvSpPr>
          <p:cNvPr id="4" name="Footer Placeholder 2">
            <a:extLst>
              <a:ext uri="{FF2B5EF4-FFF2-40B4-BE49-F238E27FC236}">
                <a16:creationId xmlns:a16="http://schemas.microsoft.com/office/drawing/2014/main" id="{AC89E197-1B3A-070F-B6F6-F35CA45B0EAB}"/>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497443933"/>
      </p:ext>
    </p:extLst>
  </p:cSld>
  <p:clrMapOvr>
    <a:masterClrMapping/>
  </p:clrMapOvr>
  <p:transition>
    <p:sndAc>
      <p:stSnd>
        <p:snd r:embed="rId3" name="click.wav"/>
      </p:stSnd>
    </p:sndAc>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رسم بياني لإجمالي الإيرادات</a:t>
            </a:r>
          </a:p>
        </p:txBody>
      </p:sp>
      <p:sp>
        <p:nvSpPr>
          <p:cNvPr id="3" name="Content Placeholder 2"/>
          <p:cNvSpPr>
            <a:spLocks noGrp="1"/>
          </p:cNvSpPr>
          <p:nvPr>
            <p:ph idx="1"/>
          </p:nvPr>
        </p:nvSpPr>
        <p:spPr>
          <a:xfrm>
            <a:off x="2483767" y="2196000"/>
            <a:ext cx="6191918" cy="3878436"/>
          </a:xfrm>
        </p:spPr>
        <p:txBody>
          <a:bodyPr rtlCol="1"/>
          <a:lstStyle/>
          <a:p>
            <a:pPr marL="0" indent="0" rtl="1">
              <a:buNone/>
            </a:pPr>
            <a:r>
              <a:rPr lang="ar" sz="2600" dirty="0">
                <a:latin typeface="Sakkal Majalla" panose="02000000000000000000" pitchFamily="2" charset="-78"/>
                <a:cs typeface="Sakkal Majalla" panose="02000000000000000000" pitchFamily="2" charset="-78"/>
              </a:rPr>
              <a:t>إجمالي الإيرادات ($)</a:t>
            </a:r>
          </a:p>
          <a:p>
            <a:pPr marL="0" indent="0" rtl="1">
              <a:buNone/>
            </a:pPr>
            <a:r>
              <a:rPr lang="ar" sz="2600" dirty="0">
                <a:latin typeface="Sakkal Majalla" panose="02000000000000000000" pitchFamily="2" charset="-78"/>
                <a:cs typeface="Sakkal Majalla" panose="02000000000000000000" pitchFamily="2" charset="-78"/>
              </a:rPr>
              <a:t>                                                         </a:t>
            </a:r>
          </a:p>
          <a:p>
            <a:pPr marL="0" indent="0" rtl="1">
              <a:buNone/>
            </a:pPr>
            <a:r>
              <a:rPr lang="ar" sz="2600" dirty="0">
                <a:latin typeface="Sakkal Majalla" panose="02000000000000000000" pitchFamily="2" charset="-78"/>
                <a:cs typeface="Sakkal Majalla" panose="02000000000000000000" pitchFamily="2" charset="-78"/>
              </a:rPr>
              <a:t>                                          </a:t>
            </a:r>
            <a:r>
              <a:rPr lang="en-US" sz="2600" dirty="0">
                <a:latin typeface="Sakkal Majalla" panose="02000000000000000000" pitchFamily="2" charset="-78"/>
                <a:cs typeface="Sakkal Majalla" panose="02000000000000000000" pitchFamily="2" charset="-78"/>
              </a:rPr>
              <a:t>                                 </a:t>
            </a:r>
            <a:r>
              <a:rPr lang="ar" sz="2600" dirty="0">
                <a:latin typeface="Sakkal Majalla" panose="02000000000000000000" pitchFamily="2" charset="-78"/>
                <a:cs typeface="Sakkal Majalla" panose="02000000000000000000" pitchFamily="2" charset="-78"/>
              </a:rPr>
              <a:t>       إجمالي الإيرادات</a:t>
            </a:r>
          </a:p>
          <a:p>
            <a:pPr marL="0" indent="0" rtl="1">
              <a:buNone/>
            </a:pPr>
            <a:endParaRPr lang="en-GB" sz="2600" dirty="0">
              <a:latin typeface="Sakkal Majalla" panose="02000000000000000000" pitchFamily="2" charset="-78"/>
              <a:cs typeface="Sakkal Majalla" panose="02000000000000000000" pitchFamily="2" charset="-78"/>
            </a:endParaRPr>
          </a:p>
          <a:p>
            <a:pPr marL="0" indent="0" rtl="1">
              <a:buNone/>
            </a:pPr>
            <a:endParaRPr lang="en-GB" sz="2600" dirty="0">
              <a:latin typeface="Sakkal Majalla" panose="02000000000000000000" pitchFamily="2" charset="-78"/>
              <a:cs typeface="Sakkal Majalla" panose="02000000000000000000" pitchFamily="2" charset="-78"/>
            </a:endParaRPr>
          </a:p>
          <a:p>
            <a:pPr marL="0" indent="0" rtl="1">
              <a:buNone/>
            </a:pPr>
            <a:endParaRPr lang="en-GB" sz="2600" dirty="0">
              <a:latin typeface="Sakkal Majalla" panose="02000000000000000000" pitchFamily="2" charset="-78"/>
              <a:cs typeface="Sakkal Majalla" panose="02000000000000000000" pitchFamily="2" charset="-78"/>
            </a:endParaRPr>
          </a:p>
          <a:p>
            <a:pPr marL="0" indent="0" rtl="1">
              <a:buNone/>
            </a:pPr>
            <a:endParaRPr lang="en-GB" sz="2600" dirty="0">
              <a:latin typeface="Sakkal Majalla" panose="02000000000000000000" pitchFamily="2" charset="-78"/>
              <a:cs typeface="Sakkal Majalla" panose="02000000000000000000" pitchFamily="2" charset="-78"/>
            </a:endParaRPr>
          </a:p>
          <a:p>
            <a:pPr marL="0" indent="0" rtl="1">
              <a:buNone/>
            </a:pPr>
            <a:r>
              <a:rPr lang="ar" sz="2600" dirty="0">
                <a:latin typeface="Sakkal Majalla" panose="02000000000000000000" pitchFamily="2" charset="-78"/>
                <a:cs typeface="Sakkal Majalla" panose="02000000000000000000" pitchFamily="2" charset="-78"/>
              </a:rPr>
              <a:t>0                                                        المبيعات</a:t>
            </a: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marL="0" indent="0" rtl="1">
              <a:buNone/>
            </a:pPr>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p:txBody>
      </p:sp>
      <p:cxnSp>
        <p:nvCxnSpPr>
          <p:cNvPr id="6" name="Straight Connector 5"/>
          <p:cNvCxnSpPr>
            <a:cxnSpLocks/>
          </p:cNvCxnSpPr>
          <p:nvPr/>
        </p:nvCxnSpPr>
        <p:spPr>
          <a:xfrm>
            <a:off x="8460432" y="2629780"/>
            <a:ext cx="0" cy="2736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V="1">
            <a:off x="3689984" y="5395358"/>
            <a:ext cx="4740215" cy="42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3893695" y="2875078"/>
            <a:ext cx="4536504" cy="25202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D7F726E-4F61-3D0B-D2E0-E5E6CECBEAA2}"/>
              </a:ext>
            </a:extLst>
          </p:cNvPr>
          <p:cNvSpPr txBox="1"/>
          <p:nvPr/>
        </p:nvSpPr>
        <p:spPr>
          <a:xfrm>
            <a:off x="179512" y="2204864"/>
            <a:ext cx="2016224" cy="2246769"/>
          </a:xfrm>
          <a:prstGeom prst="rect">
            <a:avLst/>
          </a:prstGeom>
          <a:noFill/>
        </p:spPr>
        <p:txBody>
          <a:bodyPr wrap="square" rtlCol="1">
            <a:spAutoFit/>
          </a:bodyPr>
          <a:lstStyle/>
          <a:p>
            <a:pPr rtl="1"/>
            <a:r>
              <a:rPr lang="ar" sz="2000" dirty="0">
                <a:latin typeface="Sakkal Majalla" panose="02000000000000000000" pitchFamily="2" charset="-78"/>
                <a:cs typeface="Sakkal Majalla" panose="02000000000000000000" pitchFamily="2" charset="-78"/>
              </a:rPr>
              <a:t>هناك علاقة مباشرة بين إجمالي الإيرادات والمبيعات. فإذا زادت المبيعات، زاد إجمالي الإيرادات. إذا انخفضت المبيعات انخفض إجمالي الإيرادات. </a:t>
            </a:r>
          </a:p>
        </p:txBody>
      </p:sp>
      <p:sp>
        <p:nvSpPr>
          <p:cNvPr id="4" name="Footer Placeholder 2">
            <a:extLst>
              <a:ext uri="{FF2B5EF4-FFF2-40B4-BE49-F238E27FC236}">
                <a16:creationId xmlns:a16="http://schemas.microsoft.com/office/drawing/2014/main" id="{E082BD3E-FECA-3CE6-3300-2FD18DCCB195}"/>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603660340"/>
      </p:ext>
    </p:extLst>
  </p:cSld>
  <p:clrMapOvr>
    <a:masterClrMapping/>
  </p:clrMapOvr>
  <p:transition>
    <p:sndAc>
      <p:stSnd>
        <p:snd r:embed="rId3" name="click.wav"/>
      </p:stSnd>
    </p:sndAc>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نقطة التعادل</a:t>
            </a:r>
          </a:p>
        </p:txBody>
      </p:sp>
      <p:sp>
        <p:nvSpPr>
          <p:cNvPr id="3" name="Content Placeholder 2"/>
          <p:cNvSpPr>
            <a:spLocks noGrp="1"/>
          </p:cNvSpPr>
          <p:nvPr>
            <p:ph idx="1"/>
          </p:nvPr>
        </p:nvSpPr>
        <p:spPr>
          <a:xfrm>
            <a:off x="468311" y="2196000"/>
            <a:ext cx="8207375" cy="4263538"/>
          </a:xfrm>
        </p:spPr>
        <p:txBody>
          <a:bodyPr rtlCol="1"/>
          <a:lstStyle/>
          <a:p>
            <a:pPr marL="0" indent="0" rtl="1">
              <a:buNone/>
            </a:pPr>
            <a:r>
              <a:rPr lang="ar" sz="2600" dirty="0">
                <a:latin typeface="Sakkal Majalla" panose="02000000000000000000" pitchFamily="2" charset="-78"/>
                <a:cs typeface="Sakkal Majalla" panose="02000000000000000000" pitchFamily="2" charset="-78"/>
              </a:rPr>
              <a:t>ما نعرفه:</a:t>
            </a:r>
          </a:p>
          <a:p>
            <a:pPr rtl="1"/>
            <a:r>
              <a:rPr lang="ar" sz="2600" dirty="0">
                <a:latin typeface="Sakkal Majalla" panose="02000000000000000000" pitchFamily="2" charset="-78"/>
                <a:cs typeface="Sakkal Majalla" panose="02000000000000000000" pitchFamily="2" charset="-78"/>
              </a:rPr>
              <a:t>تحدث نقطة التعادل في الحالة الآتية:</a:t>
            </a:r>
          </a:p>
          <a:p>
            <a:pPr marL="0" indent="0" rtl="1">
              <a:buNone/>
            </a:pPr>
            <a:r>
              <a:rPr lang="ar" sz="2600" dirty="0">
                <a:latin typeface="Sakkal Majalla" panose="02000000000000000000" pitchFamily="2" charset="-78"/>
                <a:cs typeface="Sakkal Majalla" panose="02000000000000000000" pitchFamily="2" charset="-78"/>
              </a:rPr>
              <a:t>    إجمالي التكاليف - إجمالي الإيرادات = 0</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عند نقطة التعادل، تغطي الشركة تكاليفها ولا تحقق أي ربح</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تتكون التكاليف من تكاليف ثابتة ومتغيرة</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تظل التكاليف الثابتة كما هي بغض النظر عن مستوى الإنتاج</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تختلف التكاليف المتغيرة مع الإنتاج</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يختلف إجمالي الإيرادات مع المبيعات</a:t>
            </a:r>
          </a:p>
          <a:p>
            <a:pPr marL="0" indent="0" rtl="1">
              <a:buNone/>
            </a:pPr>
            <a:endParaRPr lang="en-GB" sz="2600" dirty="0">
              <a:latin typeface="Sakkal Majalla" panose="02000000000000000000" pitchFamily="2" charset="-78"/>
              <a:cs typeface="Sakkal Majalla" panose="02000000000000000000" pitchFamily="2" charset="-78"/>
            </a:endParaRPr>
          </a:p>
          <a:p>
            <a:pPr marL="0" indent="0" rtl="1">
              <a:buNone/>
            </a:pPr>
            <a:endParaRPr lang="en-GB" sz="26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5CC61D90-E395-4DAC-9C87-905D3B31EB5F}"/>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128398202"/>
      </p:ext>
    </p:extLst>
  </p:cSld>
  <p:clrMapOvr>
    <a:masterClrMapping/>
  </p:clrMapOvr>
  <p:transition>
    <p:sndAc>
      <p:stSnd>
        <p:snd r:embed="rId3" name="click.wav"/>
      </p:stSnd>
    </p:sndAc>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نقطة التعادل</a:t>
            </a:r>
          </a:p>
        </p:txBody>
      </p:sp>
      <p:pic>
        <p:nvPicPr>
          <p:cNvPr id="5" name="Content Placeholder 4"/>
          <p:cNvPicPr>
            <a:picLocks noGrp="1" noChangeAspect="1"/>
          </p:cNvPicPr>
          <p:nvPr>
            <p:ph idx="1"/>
          </p:nvPr>
        </p:nvPicPr>
        <p:blipFill>
          <a:blip r:embed="rId4" cstate="hqprint">
            <a:extLst>
              <a:ext uri="{28A0092B-C50C-407E-A947-70E740481C1C}">
                <a14:useLocalDpi xmlns:a14="http://schemas.microsoft.com/office/drawing/2010/main" val="0"/>
              </a:ext>
            </a:extLst>
          </a:blip>
          <a:srcRect/>
          <a:stretch/>
        </p:blipFill>
        <p:spPr>
          <a:xfrm>
            <a:off x="1905000" y="2320131"/>
            <a:ext cx="5334000" cy="3629025"/>
          </a:xfrm>
        </p:spPr>
      </p:pic>
      <p:sp>
        <p:nvSpPr>
          <p:cNvPr id="3" name="Footer Placeholder 2">
            <a:extLst>
              <a:ext uri="{FF2B5EF4-FFF2-40B4-BE49-F238E27FC236}">
                <a16:creationId xmlns:a16="http://schemas.microsoft.com/office/drawing/2014/main" id="{06CA15B4-E1E7-F121-B128-73BF9AA74AB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783603772"/>
      </p:ext>
    </p:extLst>
  </p:cSld>
  <p:clrMapOvr>
    <a:masterClrMapping/>
  </p:clrMapOvr>
  <p:transition>
    <p:sndAc>
      <p:stSnd>
        <p:snd r:embed="rId3"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3900" dirty="0">
                <a:latin typeface="Sakkal Majalla" panose="02000000000000000000" pitchFamily="2" charset="-78"/>
                <a:cs typeface="Sakkal Majalla" panose="02000000000000000000" pitchFamily="2" charset="-78"/>
              </a:rPr>
              <a:t>لماذا تحتاج الأعمال التجارية إلى التمويل؟</a:t>
            </a:r>
          </a:p>
        </p:txBody>
      </p:sp>
      <p:sp>
        <p:nvSpPr>
          <p:cNvPr id="3" name="Subtitle 2"/>
          <p:cNvSpPr>
            <a:spLocks noGrp="1"/>
          </p:cNvSpPr>
          <p:nvPr>
            <p:ph sz="half" idx="1"/>
          </p:nvPr>
        </p:nvSpPr>
        <p:spPr>
          <a:xfrm>
            <a:off x="4648199" y="2486025"/>
            <a:ext cx="4027487" cy="3734076"/>
          </a:xfrm>
        </p:spPr>
        <p:txBody>
          <a:bodyPr wrap="square" rtlCol="1" anchor="t">
            <a:normAutofit/>
          </a:bodyPr>
          <a:lstStyle/>
          <a:p>
            <a:pPr marL="342900" indent="-342900"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فكّر في التكاليف التي ستتكبدها الشركة لإنتاج السلع أو تقديم الخدمة.</a:t>
            </a:r>
          </a:p>
          <a:p>
            <a:pPr marL="342900" indent="-342900" rtl="1">
              <a:buFont typeface="Arial" panose="020B0604020202020204" pitchFamily="34" charset="0"/>
              <a:buChar char="•"/>
            </a:pPr>
            <a:r>
              <a:rPr lang="ar" sz="2600" kern="1200" dirty="0">
                <a:latin typeface="Sakkal Majalla" panose="02000000000000000000" pitchFamily="2" charset="-78"/>
                <a:cs typeface="Sakkal Majalla" panose="02000000000000000000" pitchFamily="2" charset="-78"/>
              </a:rPr>
              <a:t>يشمل إنتاج السلع والخدمات التكاليف </a:t>
            </a:r>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a:p>
            <a:pPr rtl="1"/>
            <a:endParaRPr lang="en-GB" sz="2600" dirty="0">
              <a:latin typeface="Sakkal Majalla" panose="02000000000000000000" pitchFamily="2" charset="-78"/>
              <a:cs typeface="Sakkal Majalla" panose="02000000000000000000" pitchFamily="2" charset="-78"/>
            </a:endParaRPr>
          </a:p>
        </p:txBody>
      </p:sp>
      <p:pic>
        <p:nvPicPr>
          <p:cNvPr id="4" name="Picture 3">
            <a:extLst>
              <a:ext uri="{FF2B5EF4-FFF2-40B4-BE49-F238E27FC236}">
                <a16:creationId xmlns:a16="http://schemas.microsoft.com/office/drawing/2014/main" id="{66558BEA-2319-4610-255C-4B55F228CFBB}"/>
              </a:ext>
            </a:extLst>
          </p:cNvPr>
          <p:cNvPicPr>
            <a:picLocks noChangeAspect="1"/>
          </p:cNvPicPr>
          <p:nvPr/>
        </p:nvPicPr>
        <p:blipFill>
          <a:blip r:embed="rId4"/>
          <a:stretch>
            <a:fillRect/>
          </a:stretch>
        </p:blipFill>
        <p:spPr>
          <a:xfrm>
            <a:off x="993738" y="2684051"/>
            <a:ext cx="3048000" cy="3048000"/>
          </a:xfrm>
          <a:prstGeom prst="rect">
            <a:avLst/>
          </a:prstGeom>
        </p:spPr>
      </p:pic>
      <p:sp>
        <p:nvSpPr>
          <p:cNvPr id="5" name="Footer Placeholder 2">
            <a:extLst>
              <a:ext uri="{FF2B5EF4-FFF2-40B4-BE49-F238E27FC236}">
                <a16:creationId xmlns:a16="http://schemas.microsoft.com/office/drawing/2014/main" id="{51F99342-808F-20D2-F201-C3D0C9D77C94}"/>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53596801"/>
      </p:ext>
    </p:extLst>
  </p:cSld>
  <p:clrMapOvr>
    <a:masterClrMapping/>
  </p:clrMapOvr>
  <p:transition>
    <p:sndAc>
      <p:stSnd>
        <p:snd r:embed="rId3" name="click.wav"/>
      </p:stSnd>
    </p:sndAc>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هامش الأمان</a:t>
            </a:r>
          </a:p>
        </p:txBody>
      </p:sp>
      <p:sp>
        <p:nvSpPr>
          <p:cNvPr id="3" name="Content Placeholder 2"/>
          <p:cNvSpPr>
            <a:spLocks noGrp="1"/>
          </p:cNvSpPr>
          <p:nvPr>
            <p:ph idx="1"/>
          </p:nvPr>
        </p:nvSpPr>
        <p:spPr>
          <a:xfrm>
            <a:off x="468311" y="2196000"/>
            <a:ext cx="8207375" cy="3878436"/>
          </a:xfrm>
        </p:spPr>
        <p:txBody>
          <a:bodyPr rtlCol="1"/>
          <a:lstStyle/>
          <a:p>
            <a:pPr marL="0" indent="0" rtl="1">
              <a:buNone/>
            </a:pPr>
            <a:endParaRPr lang="en-GB">
              <a:latin typeface="Sakkal Majalla" panose="02000000000000000000" pitchFamily="2" charset="-78"/>
              <a:cs typeface="Sakkal Majalla" panose="02000000000000000000" pitchFamily="2" charset="-78"/>
            </a:endParaRPr>
          </a:p>
          <a:p>
            <a:pPr rtl="1"/>
            <a:endParaRPr lang="en-GB">
              <a:latin typeface="Sakkal Majalla" panose="02000000000000000000" pitchFamily="2" charset="-78"/>
              <a:cs typeface="Sakkal Majalla" panose="02000000000000000000" pitchFamily="2" charset="-78"/>
            </a:endParaRPr>
          </a:p>
          <a:p>
            <a:pPr rtl="1"/>
            <a:endParaRPr lang="en-GB">
              <a:latin typeface="Sakkal Majalla" panose="02000000000000000000" pitchFamily="2" charset="-78"/>
              <a:cs typeface="Sakkal Majalla" panose="02000000000000000000" pitchFamily="2" charset="-78"/>
            </a:endParaRPr>
          </a:p>
          <a:p>
            <a:pPr rtl="1"/>
            <a:endParaRPr lang="en-GB">
              <a:latin typeface="Sakkal Majalla" panose="02000000000000000000" pitchFamily="2" charset="-78"/>
              <a:cs typeface="Sakkal Majalla" panose="02000000000000000000" pitchFamily="2" charset="-78"/>
            </a:endParaRPr>
          </a:p>
          <a:p>
            <a:pPr rtl="1"/>
            <a:endParaRPr lang="en-GB">
              <a:latin typeface="Sakkal Majalla" panose="02000000000000000000" pitchFamily="2" charset="-78"/>
              <a:cs typeface="Sakkal Majalla" panose="02000000000000000000" pitchFamily="2" charset="-78"/>
            </a:endParaRPr>
          </a:p>
          <a:p>
            <a:pPr rtl="1"/>
            <a:endParaRPr lang="en-GB">
              <a:latin typeface="Sakkal Majalla" panose="02000000000000000000" pitchFamily="2" charset="-78"/>
              <a:cs typeface="Sakkal Majalla" panose="02000000000000000000" pitchFamily="2" charset="-78"/>
            </a:endParaRPr>
          </a:p>
          <a:p>
            <a:pPr rtl="1"/>
            <a:endParaRPr lang="en-GB">
              <a:latin typeface="Sakkal Majalla" panose="02000000000000000000" pitchFamily="2" charset="-78"/>
              <a:cs typeface="Sakkal Majalla" panose="02000000000000000000" pitchFamily="2" charset="-78"/>
            </a:endParaRPr>
          </a:p>
          <a:p>
            <a:pPr marL="0" indent="0" rtl="1">
              <a:buNone/>
            </a:pPr>
            <a:endParaRPr lang="en-GB">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403648" y="2295177"/>
            <a:ext cx="6408712" cy="4162005"/>
          </a:xfrm>
          <a:prstGeom prst="rect">
            <a:avLst/>
          </a:prstGeom>
        </p:spPr>
      </p:pic>
      <p:cxnSp>
        <p:nvCxnSpPr>
          <p:cNvPr id="9" name="Straight Connector 8"/>
          <p:cNvCxnSpPr/>
          <p:nvPr/>
        </p:nvCxnSpPr>
        <p:spPr>
          <a:xfrm>
            <a:off x="3563888" y="2924944"/>
            <a:ext cx="72008" cy="2880320"/>
          </a:xfrm>
          <a:prstGeom prst="line">
            <a:avLst/>
          </a:prstGeom>
          <a:ln>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63888" y="5013176"/>
            <a:ext cx="11521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2">
            <a:extLst>
              <a:ext uri="{FF2B5EF4-FFF2-40B4-BE49-F238E27FC236}">
                <a16:creationId xmlns:a16="http://schemas.microsoft.com/office/drawing/2014/main" id="{73703F53-40D0-B2CE-9C6C-461ABF36C03C}"/>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145007142"/>
      </p:ext>
    </p:extLst>
  </p:cSld>
  <p:clrMapOvr>
    <a:masterClrMapping/>
  </p:clrMapOvr>
  <p:transition>
    <p:sndAc>
      <p:stSnd>
        <p:snd r:embed="rId3" name="click.wav"/>
      </p:stSnd>
    </p:sndAc>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المساهمة </a:t>
            </a:r>
          </a:p>
        </p:txBody>
      </p:sp>
      <p:sp>
        <p:nvSpPr>
          <p:cNvPr id="3" name="Content Placeholder 2"/>
          <p:cNvSpPr>
            <a:spLocks noGrp="1"/>
          </p:cNvSpPr>
          <p:nvPr>
            <p:ph idx="1"/>
          </p:nvPr>
        </p:nvSpPr>
        <p:spPr>
          <a:xfrm>
            <a:off x="468314" y="2196000"/>
            <a:ext cx="8207375" cy="3878436"/>
          </a:xfrm>
        </p:spPr>
        <p:txBody>
          <a:bodyPr rtlCol="1"/>
          <a:lstStyle/>
          <a:p>
            <a:pPr rtl="1"/>
            <a:r>
              <a:rPr lang="ar" sz="2600" b="1" dirty="0">
                <a:latin typeface="Sakkal Majalla" panose="02000000000000000000" pitchFamily="2" charset="-78"/>
                <a:cs typeface="Sakkal Majalla" panose="02000000000000000000" pitchFamily="2" charset="-78"/>
              </a:rPr>
              <a:t>المساهمة هي الفرق بين المبيعات والتكاليف المتغيرة للإنتاج</a:t>
            </a:r>
            <a:endParaRPr lang="en-GB" sz="2600" dirty="0">
              <a:latin typeface="Sakkal Majalla" panose="02000000000000000000" pitchFamily="2" charset="-78"/>
              <a:cs typeface="Sakkal Majalla" panose="02000000000000000000" pitchFamily="2" charset="-78"/>
            </a:endParaRPr>
          </a:p>
          <a:p>
            <a:pPr rtl="1"/>
            <a:r>
              <a:rPr lang="ar" sz="2600" b="1" dirty="0">
                <a:latin typeface="Sakkal Majalla" panose="02000000000000000000" pitchFamily="2" charset="-78"/>
                <a:cs typeface="Sakkal Majalla" panose="02000000000000000000" pitchFamily="2" charset="-78"/>
              </a:rPr>
              <a:t>المساهمة = إجمالي المبيعات مطروحًا منه إجمالي التكاليف المتغيرة</a:t>
            </a:r>
            <a:endParaRPr lang="en-GB" sz="2600" dirty="0">
              <a:latin typeface="Sakkal Majalla" panose="02000000000000000000" pitchFamily="2" charset="-78"/>
              <a:cs typeface="Sakkal Majalla" panose="02000000000000000000" pitchFamily="2" charset="-78"/>
            </a:endParaRPr>
          </a:p>
          <a:p>
            <a:pPr rtl="1"/>
            <a:r>
              <a:rPr lang="ar" sz="2600" b="1" dirty="0">
                <a:latin typeface="Sakkal Majalla" panose="02000000000000000000" pitchFamily="2" charset="-78"/>
                <a:cs typeface="Sakkal Majalla" panose="02000000000000000000" pitchFamily="2" charset="-78"/>
              </a:rPr>
              <a:t>المساهمة لكل وحدة = سعر البيع لكل وحدة مطروحًا منه التكاليف المتغيرة لكل وحدة</a:t>
            </a:r>
            <a:endParaRPr lang="en-GB" sz="2600" dirty="0">
              <a:latin typeface="Sakkal Majalla" panose="02000000000000000000" pitchFamily="2" charset="-78"/>
              <a:cs typeface="Sakkal Majalla" panose="02000000000000000000" pitchFamily="2" charset="-78"/>
            </a:endParaRPr>
          </a:p>
          <a:p>
            <a:pPr rtl="1"/>
            <a:r>
              <a:rPr lang="ar" sz="2600" dirty="0">
                <a:latin typeface="Sakkal Majalla" panose="02000000000000000000" pitchFamily="2" charset="-78"/>
                <a:cs typeface="Sakkal Majalla" panose="02000000000000000000" pitchFamily="2" charset="-78"/>
              </a:rPr>
              <a:t>يمكن أيضًا حساب إجمالي المساهمة على النحو الآتي:</a:t>
            </a:r>
          </a:p>
          <a:p>
            <a:pPr rtl="1"/>
            <a:r>
              <a:rPr lang="ar" sz="2600" b="1" dirty="0">
                <a:latin typeface="Sakkal Majalla" panose="02000000000000000000" pitchFamily="2" charset="-78"/>
                <a:cs typeface="Sakkal Majalla" panose="02000000000000000000" pitchFamily="2" charset="-78"/>
              </a:rPr>
              <a:t>المساهمة لكل وحدة × عدد الوحدات المباعة</a:t>
            </a:r>
            <a:endParaRPr lang="en-GB" sz="2600" dirty="0">
              <a:latin typeface="Sakkal Majalla" panose="02000000000000000000" pitchFamily="2" charset="-78"/>
              <a:cs typeface="Sakkal Majalla" panose="02000000000000000000" pitchFamily="2" charset="-78"/>
            </a:endParaRPr>
          </a:p>
          <a:p>
            <a:pPr marL="0" indent="0" rtl="1">
              <a:buNone/>
            </a:pPr>
            <a:endParaRPr lang="en-GB" sz="26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F7249E14-C520-BA26-EDC2-1925C0B96CA5}"/>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57041013"/>
      </p:ext>
    </p:extLst>
  </p:cSld>
  <p:clrMapOvr>
    <a:masterClrMapping/>
  </p:clrMapOvr>
  <p:transition>
    <p:sndAc>
      <p:stSnd>
        <p:snd r:embed="rId3" name="click.wav"/>
      </p:stSnd>
    </p:sndAc>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مثال عملي للمساهمة</a:t>
            </a:r>
          </a:p>
        </p:txBody>
      </p:sp>
      <p:sp>
        <p:nvSpPr>
          <p:cNvPr id="3" name="Content Placeholder 2"/>
          <p:cNvSpPr>
            <a:spLocks noGrp="1"/>
          </p:cNvSpPr>
          <p:nvPr>
            <p:ph idx="1"/>
          </p:nvPr>
        </p:nvSpPr>
        <p:spPr>
          <a:xfrm>
            <a:off x="468311" y="2196000"/>
            <a:ext cx="8207375" cy="3878436"/>
          </a:xfrm>
        </p:spPr>
        <p:txBody>
          <a:bodyPr rtlCol="1"/>
          <a:lstStyle/>
          <a:p>
            <a:pPr marL="0" indent="0" rtl="1">
              <a:buNone/>
            </a:pPr>
            <a:r>
              <a:rPr lang="ar" sz="2200" dirty="0">
                <a:latin typeface="Sakkal Majalla" panose="02000000000000000000" pitchFamily="2" charset="-78"/>
                <a:cs typeface="Sakkal Majalla" panose="02000000000000000000" pitchFamily="2" charset="-78"/>
              </a:rPr>
              <a:t>مثال عملي للمساهمة:</a:t>
            </a:r>
          </a:p>
          <a:p>
            <a:pPr rtl="1"/>
            <a:r>
              <a:rPr lang="ar" sz="2200" dirty="0">
                <a:latin typeface="Sakkal Majalla" panose="02000000000000000000" pitchFamily="2" charset="-78"/>
                <a:cs typeface="Sakkal Majalla" panose="02000000000000000000" pitchFamily="2" charset="-78"/>
              </a:rPr>
              <a:t>سعر البيع لكل وحدة = $40</a:t>
            </a:r>
            <a:br>
              <a:rPr lang="en-GB" sz="2200" dirty="0">
                <a:latin typeface="Sakkal Majalla" panose="02000000000000000000" pitchFamily="2" charset="-78"/>
                <a:cs typeface="Sakkal Majalla" panose="02000000000000000000" pitchFamily="2" charset="-78"/>
              </a:rPr>
            </a:br>
            <a:r>
              <a:rPr lang="ar" sz="2200" dirty="0">
                <a:latin typeface="Sakkal Majalla" panose="02000000000000000000" pitchFamily="2" charset="-78"/>
                <a:cs typeface="Sakkal Majalla" panose="02000000000000000000" pitchFamily="2" charset="-78"/>
              </a:rPr>
              <a:t>التكلفة المتغيرة لكل وحدة = $16</a:t>
            </a:r>
            <a:br>
              <a:rPr lang="en-GB" sz="2200" dirty="0">
                <a:latin typeface="Sakkal Majalla" panose="02000000000000000000" pitchFamily="2" charset="-78"/>
                <a:cs typeface="Sakkal Majalla" panose="02000000000000000000" pitchFamily="2" charset="-78"/>
              </a:rPr>
            </a:br>
            <a:r>
              <a:rPr lang="ar" sz="2200" dirty="0">
                <a:latin typeface="Sakkal Majalla" panose="02000000000000000000" pitchFamily="2" charset="-78"/>
                <a:cs typeface="Sakkal Majalla" panose="02000000000000000000" pitchFamily="2" charset="-78"/>
              </a:rPr>
              <a:t>المساهمة لكل وحدة $24$24 (أي $£40 ناقص $16)</a:t>
            </a:r>
            <a:br>
              <a:rPr lang="en-GB" sz="2200" dirty="0">
                <a:latin typeface="Sakkal Majalla" panose="02000000000000000000" pitchFamily="2" charset="-78"/>
                <a:cs typeface="Sakkal Majalla" panose="02000000000000000000" pitchFamily="2" charset="-78"/>
              </a:rPr>
            </a:br>
            <a:r>
              <a:rPr lang="ar" sz="2200" dirty="0">
                <a:latin typeface="Sakkal Majalla" panose="02000000000000000000" pitchFamily="2" charset="-78"/>
                <a:cs typeface="Sakkal Majalla" panose="02000000000000000000" pitchFamily="2" charset="-78"/>
              </a:rPr>
              <a:t>الوحدات المباعة 20,000</a:t>
            </a:r>
          </a:p>
          <a:p>
            <a:pPr rtl="1"/>
            <a:r>
              <a:rPr lang="ar" sz="2200" dirty="0">
                <a:latin typeface="Sakkal Majalla" panose="02000000000000000000" pitchFamily="2" charset="-78"/>
                <a:cs typeface="Sakkal Majalla" panose="02000000000000000000" pitchFamily="2" charset="-78"/>
              </a:rPr>
              <a:t>باستخدام الصيغ، يمكننا إجراء الحساب الآتي:</a:t>
            </a:r>
          </a:p>
          <a:p>
            <a:pPr lvl="1" rtl="1"/>
            <a:r>
              <a:rPr lang="ar" sz="2200" dirty="0">
                <a:latin typeface="Sakkal Majalla" panose="02000000000000000000" pitchFamily="2" charset="-78"/>
                <a:cs typeface="Sakkal Majalla" panose="02000000000000000000" pitchFamily="2" charset="-78"/>
              </a:rPr>
              <a:t>المساهمة = $480,000 (أي $24 × 20,000 وحدة)</a:t>
            </a:r>
          </a:p>
          <a:p>
            <a:pPr lvl="1" rtl="1"/>
            <a:r>
              <a:rPr lang="ar" sz="2200" dirty="0">
                <a:latin typeface="Sakkal Majalla" panose="02000000000000000000" pitchFamily="2" charset="-78"/>
                <a:cs typeface="Sakkal Majalla" panose="02000000000000000000" pitchFamily="2" charset="-78"/>
              </a:rPr>
              <a:t>بالنظر إلى المساهمة لكل وحدة أعلاه (24)، يجب أن تتمكن من رؤية أنه يمكن زيادة المساهمة من خلال:</a:t>
            </a:r>
          </a:p>
          <a:p>
            <a:pPr lvl="1" rtl="1"/>
            <a:r>
              <a:rPr lang="ar" sz="2200" dirty="0">
                <a:latin typeface="Sakkal Majalla" panose="02000000000000000000" pitchFamily="2" charset="-78"/>
                <a:cs typeface="Sakkal Majalla" panose="02000000000000000000" pitchFamily="2" charset="-78"/>
              </a:rPr>
              <a:t>زيادة سعر البيع لكل وحدة - أي أكثر من $40</a:t>
            </a:r>
          </a:p>
          <a:p>
            <a:pPr lvl="1" rtl="1"/>
            <a:r>
              <a:rPr lang="ar" sz="2200" dirty="0">
                <a:latin typeface="Sakkal Majalla" panose="02000000000000000000" pitchFamily="2" charset="-78"/>
                <a:cs typeface="Sakkal Majalla" panose="02000000000000000000" pitchFamily="2" charset="-78"/>
              </a:rPr>
              <a:t>خفض التكلفة المتغيرة لكل وحدة - أي أقل من $16</a:t>
            </a:r>
          </a:p>
          <a:p>
            <a:pPr marL="0" indent="0" rtl="1">
              <a:buNone/>
            </a:pPr>
            <a:endParaRPr lang="en-GB" sz="22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6208FE36-AE97-2F05-1B1D-ACAE1C0405D0}"/>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236417746"/>
      </p:ext>
    </p:extLst>
  </p:cSld>
  <p:clrMapOvr>
    <a:masterClrMapping/>
  </p:clrMapOvr>
  <p:transition>
    <p:sndAc>
      <p:stSnd>
        <p:snd r:embed="rId3" name="click.wav"/>
      </p:stSnd>
    </p:sndAc>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388"/>
            <a:ext cx="8229600" cy="863600"/>
          </a:xfrm>
        </p:spPr>
        <p:txBody>
          <a:bodyPr wrap="square" rtlCol="1" anchor="ctr">
            <a:normAutofit/>
          </a:bodyPr>
          <a:lstStyle/>
          <a:p>
            <a:pPr rtl="1">
              <a:lnSpc>
                <a:spcPct val="90000"/>
              </a:lnSpc>
            </a:pPr>
            <a:r>
              <a:rPr lang="ar" sz="3600" b="1" dirty="0">
                <a:latin typeface="Sakkal Majalla" panose="02000000000000000000" pitchFamily="2" charset="-78"/>
                <a:cs typeface="Sakkal Majalla" panose="02000000000000000000" pitchFamily="2" charset="-78"/>
              </a:rPr>
              <a:t>المساهمة ونقطة التعادل</a:t>
            </a:r>
          </a:p>
        </p:txBody>
      </p:sp>
      <p:sp>
        <p:nvSpPr>
          <p:cNvPr id="3" name="Content Placeholder 2"/>
          <p:cNvSpPr>
            <a:spLocks noGrp="1"/>
          </p:cNvSpPr>
          <p:nvPr>
            <p:ph sz="half" idx="2"/>
          </p:nvPr>
        </p:nvSpPr>
        <p:spPr>
          <a:xfrm>
            <a:off x="468312" y="2074060"/>
            <a:ext cx="7991475" cy="3467099"/>
          </a:xfrm>
        </p:spPr>
        <p:txBody>
          <a:bodyPr wrap="square" rtlCol="1" anchor="t">
            <a:noAutofit/>
          </a:bodyPr>
          <a:lstStyle/>
          <a:p>
            <a:pPr rtl="1">
              <a:lnSpc>
                <a:spcPct val="90000"/>
              </a:lnSpc>
            </a:pPr>
            <a:r>
              <a:rPr lang="ar" dirty="0">
                <a:latin typeface="Sakkal Majalla" panose="02000000000000000000" pitchFamily="2" charset="-78"/>
                <a:cs typeface="Sakkal Majalla" panose="02000000000000000000" pitchFamily="2" charset="-78"/>
              </a:rPr>
              <a:t>نقطة التعادل =          </a:t>
            </a:r>
            <a:r>
              <a:rPr lang="ar" u="sng" dirty="0">
                <a:latin typeface="Sakkal Majalla" panose="02000000000000000000" pitchFamily="2" charset="-78"/>
                <a:cs typeface="Sakkal Majalla" panose="02000000000000000000" pitchFamily="2" charset="-78"/>
              </a:rPr>
              <a:t>التكاليف الثابتة</a:t>
            </a:r>
            <a:endParaRPr lang="en-GB" dirty="0">
              <a:latin typeface="Sakkal Majalla" panose="02000000000000000000" pitchFamily="2" charset="-78"/>
              <a:cs typeface="Sakkal Majalla" panose="02000000000000000000" pitchFamily="2" charset="-78"/>
            </a:endParaRPr>
          </a:p>
          <a:p>
            <a:pPr marL="0" indent="0" rtl="1">
              <a:lnSpc>
                <a:spcPct val="90000"/>
              </a:lnSpc>
              <a:buNone/>
            </a:pPr>
            <a:r>
              <a:rPr lang="ar" dirty="0">
                <a:latin typeface="Sakkal Majalla" panose="02000000000000000000" pitchFamily="2" charset="-78"/>
                <a:cs typeface="Sakkal Majalla" panose="02000000000000000000" pitchFamily="2" charset="-78"/>
              </a:rPr>
              <a:t>                                     </a:t>
            </a:r>
            <a:r>
              <a:rPr lang="en-US" dirty="0">
                <a:latin typeface="Sakkal Majalla" panose="02000000000000000000" pitchFamily="2" charset="-78"/>
                <a:cs typeface="Sakkal Majalla" panose="02000000000000000000" pitchFamily="2" charset="-78"/>
              </a:rPr>
              <a:t>     </a:t>
            </a:r>
            <a:r>
              <a:rPr lang="ar" dirty="0">
                <a:latin typeface="Sakkal Majalla" panose="02000000000000000000" pitchFamily="2" charset="-78"/>
                <a:cs typeface="Sakkal Majalla" panose="02000000000000000000" pitchFamily="2" charset="-78"/>
              </a:rPr>
              <a:t> المساهمة لكل وحدة</a:t>
            </a:r>
          </a:p>
          <a:p>
            <a:pPr marL="0" indent="0" rtl="1">
              <a:lnSpc>
                <a:spcPct val="90000"/>
              </a:lnSpc>
              <a:buNone/>
            </a:pPr>
            <a:endParaRPr lang="en-US" b="1" dirty="0">
              <a:latin typeface="Sakkal Majalla" panose="02000000000000000000" pitchFamily="2" charset="-78"/>
              <a:cs typeface="Sakkal Majalla" panose="02000000000000000000" pitchFamily="2" charset="-78"/>
            </a:endParaRPr>
          </a:p>
          <a:p>
            <a:pPr marL="0" indent="0" rtl="1">
              <a:lnSpc>
                <a:spcPct val="90000"/>
              </a:lnSpc>
              <a:buNone/>
            </a:pPr>
            <a:r>
              <a:rPr lang="ar" b="1" dirty="0">
                <a:latin typeface="Sakkal Majalla" panose="02000000000000000000" pitchFamily="2" charset="-78"/>
                <a:cs typeface="Sakkal Majalla" panose="02000000000000000000" pitchFamily="2" charset="-78"/>
              </a:rPr>
              <a:t>مثال عملي</a:t>
            </a:r>
          </a:p>
          <a:p>
            <a:pPr marL="0" indent="0" rtl="1">
              <a:lnSpc>
                <a:spcPct val="90000"/>
              </a:lnSpc>
              <a:buNone/>
            </a:pPr>
            <a:r>
              <a:rPr lang="ar" dirty="0">
                <a:latin typeface="Sakkal Majalla" panose="02000000000000000000" pitchFamily="2" charset="-78"/>
                <a:cs typeface="Sakkal Majalla" panose="02000000000000000000" pitchFamily="2" charset="-78"/>
              </a:rPr>
              <a:t>التكاليف الثابتة = $30,000</a:t>
            </a:r>
          </a:p>
          <a:p>
            <a:pPr marL="0" indent="0" rtl="1">
              <a:lnSpc>
                <a:spcPct val="90000"/>
              </a:lnSpc>
              <a:buNone/>
            </a:pPr>
            <a:r>
              <a:rPr lang="ar" dirty="0">
                <a:latin typeface="Sakkal Majalla" panose="02000000000000000000" pitchFamily="2" charset="-78"/>
                <a:cs typeface="Sakkal Majalla" panose="02000000000000000000" pitchFamily="2" charset="-78"/>
              </a:rPr>
              <a:t>سعر البيع = $25</a:t>
            </a:r>
          </a:p>
          <a:p>
            <a:pPr marL="0" indent="0" rtl="1">
              <a:lnSpc>
                <a:spcPct val="90000"/>
              </a:lnSpc>
              <a:buNone/>
            </a:pPr>
            <a:r>
              <a:rPr lang="ar" dirty="0">
                <a:latin typeface="Sakkal Majalla" panose="02000000000000000000" pitchFamily="2" charset="-78"/>
                <a:cs typeface="Sakkal Majalla" panose="02000000000000000000" pitchFamily="2" charset="-78"/>
              </a:rPr>
              <a:t>التكاليف المتغيرة = $10</a:t>
            </a:r>
          </a:p>
          <a:p>
            <a:pPr marL="0" indent="0" rtl="1">
              <a:lnSpc>
                <a:spcPct val="90000"/>
              </a:lnSpc>
              <a:buNone/>
            </a:pPr>
            <a:r>
              <a:rPr lang="ar" dirty="0">
                <a:latin typeface="Sakkal Majalla" panose="02000000000000000000" pitchFamily="2" charset="-78"/>
                <a:cs typeface="Sakkal Majalla" panose="02000000000000000000" pitchFamily="2" charset="-78"/>
              </a:rPr>
              <a:t>المساهمة = $25 - $10 = $15</a:t>
            </a:r>
          </a:p>
          <a:p>
            <a:pPr marL="0" indent="0" rtl="1">
              <a:lnSpc>
                <a:spcPct val="90000"/>
              </a:lnSpc>
              <a:buNone/>
            </a:pPr>
            <a:r>
              <a:rPr lang="ar" dirty="0">
                <a:latin typeface="Sakkal Majalla" panose="02000000000000000000" pitchFamily="2" charset="-78"/>
                <a:cs typeface="Sakkal Majalla" panose="02000000000000000000" pitchFamily="2" charset="-78"/>
              </a:rPr>
              <a:t>نقطة التعادل = </a:t>
            </a:r>
            <a:r>
              <a:rPr lang="ar" u="sng" dirty="0">
                <a:latin typeface="Sakkal Majalla" panose="02000000000000000000" pitchFamily="2" charset="-78"/>
                <a:cs typeface="Sakkal Majalla" panose="02000000000000000000" pitchFamily="2" charset="-78"/>
              </a:rPr>
              <a:t>30000</a:t>
            </a:r>
            <a:r>
              <a:rPr lang="ar" dirty="0">
                <a:latin typeface="Sakkal Majalla" panose="02000000000000000000" pitchFamily="2" charset="-78"/>
                <a:cs typeface="Sakkal Majalla" panose="02000000000000000000" pitchFamily="2" charset="-78"/>
              </a:rPr>
              <a:t> = 2,000 وحدة</a:t>
            </a:r>
          </a:p>
          <a:p>
            <a:pPr marL="0" indent="0" rtl="1">
              <a:lnSpc>
                <a:spcPct val="90000"/>
              </a:lnSpc>
              <a:buNone/>
            </a:pPr>
            <a:r>
              <a:rPr lang="ar" dirty="0">
                <a:latin typeface="Sakkal Majalla" panose="02000000000000000000" pitchFamily="2" charset="-78"/>
                <a:cs typeface="Sakkal Majalla" panose="02000000000000000000" pitchFamily="2" charset="-78"/>
              </a:rPr>
              <a:t>                                    15</a:t>
            </a:r>
          </a:p>
        </p:txBody>
      </p:sp>
      <p:sp>
        <p:nvSpPr>
          <p:cNvPr id="7" name="TextBox 6">
            <a:extLst>
              <a:ext uri="{FF2B5EF4-FFF2-40B4-BE49-F238E27FC236}">
                <a16:creationId xmlns:a16="http://schemas.microsoft.com/office/drawing/2014/main" id="{43C32FF7-737B-6D54-BAD0-136BADA05801}"/>
              </a:ext>
            </a:extLst>
          </p:cNvPr>
          <p:cNvSpPr txBox="1"/>
          <p:nvPr/>
        </p:nvSpPr>
        <p:spPr>
          <a:xfrm>
            <a:off x="179574" y="6409809"/>
            <a:ext cx="8568952" cy="353943"/>
          </a:xfrm>
          <a:prstGeom prst="rect">
            <a:avLst/>
          </a:prstGeom>
          <a:noFill/>
        </p:spPr>
        <p:txBody>
          <a:bodyPr wrap="square" rtlCol="1">
            <a:spAutoFit/>
          </a:bodyPr>
          <a:lstStyle/>
          <a:p>
            <a:pPr marL="0" marR="0" lvl="0" indent="0" defTabSz="914400" rtl="1" eaLnBrk="0" fontAlgn="base" latinLnBrk="0" hangingPunct="0">
              <a:lnSpc>
                <a:spcPct val="100000"/>
              </a:lnSpc>
              <a:spcBef>
                <a:spcPct val="30000"/>
              </a:spcBef>
              <a:spcAft>
                <a:spcPct val="0"/>
              </a:spcAft>
              <a:buClrTx/>
              <a:buSzTx/>
              <a:buFontTx/>
              <a:buNone/>
              <a:tabLst/>
              <a:defRPr/>
            </a:pPr>
            <a:r>
              <a:rPr lang="ar" sz="1700" i="1" dirty="0">
                <a:latin typeface="Sakkal Majalla" panose="02000000000000000000" pitchFamily="2" charset="-78"/>
                <a:cs typeface="Sakkal Majalla" panose="02000000000000000000" pitchFamily="2" charset="-78"/>
              </a:rPr>
              <a:t>راجع الجزء 3.24 في الوحدة 3 - فصل تمويل الأعمال بكتاب الطالب</a:t>
            </a:r>
            <a:endParaRPr lang="en-GB" sz="1700" i="1" dirty="0">
              <a:latin typeface="Sakkal Majalla" panose="02000000000000000000" pitchFamily="2" charset="-78"/>
              <a:cs typeface="Sakkal Majalla" panose="02000000000000000000" pitchFamily="2" charset="-78"/>
            </a:endParaRPr>
          </a:p>
        </p:txBody>
      </p:sp>
      <p:sp>
        <p:nvSpPr>
          <p:cNvPr id="4" name="TextBox 3">
            <a:extLst>
              <a:ext uri="{FF2B5EF4-FFF2-40B4-BE49-F238E27FC236}">
                <a16:creationId xmlns:a16="http://schemas.microsoft.com/office/drawing/2014/main" id="{1A6914E0-09F0-2AE4-CA43-EF1294F727E3}"/>
              </a:ext>
            </a:extLst>
          </p:cNvPr>
          <p:cNvSpPr txBox="1"/>
          <p:nvPr/>
        </p:nvSpPr>
        <p:spPr>
          <a:xfrm>
            <a:off x="456555" y="1889394"/>
            <a:ext cx="8003232" cy="1225784"/>
          </a:xfrm>
          <a:prstGeom prst="rect">
            <a:avLst/>
          </a:prstGeom>
          <a:noFill/>
          <a:ln w="28575">
            <a:solidFill>
              <a:srgbClr val="0070C0"/>
            </a:solidFill>
          </a:ln>
        </p:spPr>
        <p:txBody>
          <a:bodyPr wrap="square" rtlCol="0">
            <a:spAutoFit/>
          </a:bodyPr>
          <a:lstStyle/>
          <a:p>
            <a:endParaRPr lang="en-GB" dirty="0"/>
          </a:p>
        </p:txBody>
      </p:sp>
      <p:sp>
        <p:nvSpPr>
          <p:cNvPr id="5" name="Footer Placeholder 2">
            <a:extLst>
              <a:ext uri="{FF2B5EF4-FFF2-40B4-BE49-F238E27FC236}">
                <a16:creationId xmlns:a16="http://schemas.microsoft.com/office/drawing/2014/main" id="{71A280DD-7B2D-F3DC-63B5-BB67531249D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54988782"/>
      </p:ext>
    </p:extLst>
  </p:cSld>
  <p:clrMapOvr>
    <a:masterClrMapping/>
  </p:clrMapOvr>
  <p:transition>
    <p:sndAc>
      <p:stSnd>
        <p:snd r:embed="rId3" name="click.wav"/>
      </p:stSnd>
    </p:sndAc>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3400" dirty="0">
                <a:latin typeface="Sakkal Majalla" panose="02000000000000000000" pitchFamily="2" charset="-78"/>
                <a:cs typeface="Sakkal Majalla" panose="02000000000000000000" pitchFamily="2" charset="-78"/>
              </a:rPr>
              <a:t>فوائد تحليل التعادل وقيوده.</a:t>
            </a:r>
          </a:p>
        </p:txBody>
      </p:sp>
      <p:sp>
        <p:nvSpPr>
          <p:cNvPr id="3" name="Text Placeholder 2"/>
          <p:cNvSpPr>
            <a:spLocks noGrp="1"/>
          </p:cNvSpPr>
          <p:nvPr>
            <p:ph type="body" idx="1"/>
          </p:nvPr>
        </p:nvSpPr>
        <p:spPr>
          <a:xfrm>
            <a:off x="4646611" y="2196000"/>
            <a:ext cx="4040188" cy="639762"/>
          </a:xfrm>
        </p:spPr>
        <p:txBody>
          <a:bodyPr rtlCol="1"/>
          <a:lstStyle/>
          <a:p>
            <a:pPr rtl="1"/>
            <a:r>
              <a:rPr lang="ar" sz="2600" dirty="0">
                <a:latin typeface="Sakkal Majalla" panose="02000000000000000000" pitchFamily="2" charset="-78"/>
                <a:cs typeface="Sakkal Majalla" panose="02000000000000000000" pitchFamily="2" charset="-78"/>
              </a:rPr>
              <a:t>الفوائد</a:t>
            </a:r>
          </a:p>
        </p:txBody>
      </p:sp>
      <p:sp>
        <p:nvSpPr>
          <p:cNvPr id="4" name="Content Placeholder 3"/>
          <p:cNvSpPr>
            <a:spLocks noGrp="1"/>
          </p:cNvSpPr>
          <p:nvPr>
            <p:ph sz="half" idx="2"/>
          </p:nvPr>
        </p:nvSpPr>
        <p:spPr>
          <a:xfrm>
            <a:off x="5724128" y="2932602"/>
            <a:ext cx="2962671" cy="3193562"/>
          </a:xfrm>
        </p:spPr>
        <p:txBody>
          <a:bodyPr rtlCol="1"/>
          <a:lstStyle/>
          <a:p>
            <a:pPr rtl="1"/>
            <a:r>
              <a:rPr lang="ar" sz="2600" dirty="0">
                <a:latin typeface="Sakkal Majalla" panose="02000000000000000000" pitchFamily="2" charset="-78"/>
                <a:cs typeface="Sakkal Majalla" panose="02000000000000000000" pitchFamily="2" charset="-78"/>
              </a:rPr>
              <a:t>التخطيط</a:t>
            </a:r>
          </a:p>
          <a:p>
            <a:pPr rtl="1"/>
            <a:r>
              <a:rPr lang="ar" sz="2600" dirty="0">
                <a:latin typeface="Sakkal Majalla" panose="02000000000000000000" pitchFamily="2" charset="-78"/>
                <a:cs typeface="Sakkal Majalla" panose="02000000000000000000" pitchFamily="2" charset="-78"/>
              </a:rPr>
              <a:t>تحديد الهدف</a:t>
            </a:r>
          </a:p>
          <a:p>
            <a:pPr rtl="1"/>
            <a:r>
              <a:rPr lang="ar" sz="2600" dirty="0">
                <a:latin typeface="Sakkal Majalla" panose="02000000000000000000" pitchFamily="2" charset="-78"/>
                <a:cs typeface="Sakkal Majalla" panose="02000000000000000000" pitchFamily="2" charset="-78"/>
              </a:rPr>
              <a:t>الرقابة</a:t>
            </a:r>
          </a:p>
          <a:p>
            <a:pPr rtl="1"/>
            <a:r>
              <a:rPr lang="ar" sz="2600" dirty="0">
                <a:latin typeface="Sakkal Majalla" panose="02000000000000000000" pitchFamily="2" charset="-78"/>
                <a:cs typeface="Sakkal Majalla" panose="02000000000000000000" pitchFamily="2" charset="-78"/>
              </a:rPr>
              <a:t>المراقبة</a:t>
            </a:r>
          </a:p>
        </p:txBody>
      </p:sp>
      <p:sp>
        <p:nvSpPr>
          <p:cNvPr id="5" name="Text Placeholder 4"/>
          <p:cNvSpPr>
            <a:spLocks noGrp="1"/>
          </p:cNvSpPr>
          <p:nvPr>
            <p:ph type="body" sz="quarter" idx="3"/>
          </p:nvPr>
        </p:nvSpPr>
        <p:spPr>
          <a:xfrm>
            <a:off x="457199" y="2196000"/>
            <a:ext cx="4041775" cy="639762"/>
          </a:xfrm>
        </p:spPr>
        <p:txBody>
          <a:bodyPr rtlCol="1"/>
          <a:lstStyle/>
          <a:p>
            <a:pPr rtl="1"/>
            <a:r>
              <a:rPr lang="ar" sz="2600">
                <a:latin typeface="Sakkal Majalla" panose="02000000000000000000" pitchFamily="2" charset="-78"/>
                <a:cs typeface="Sakkal Majalla" panose="02000000000000000000" pitchFamily="2" charset="-78"/>
              </a:rPr>
              <a:t>القيود</a:t>
            </a:r>
          </a:p>
        </p:txBody>
      </p:sp>
      <p:sp>
        <p:nvSpPr>
          <p:cNvPr id="6" name="Content Placeholder 5"/>
          <p:cNvSpPr>
            <a:spLocks noGrp="1"/>
          </p:cNvSpPr>
          <p:nvPr>
            <p:ph sz="quarter" idx="4"/>
          </p:nvPr>
        </p:nvSpPr>
        <p:spPr>
          <a:xfrm>
            <a:off x="295275" y="2932602"/>
            <a:ext cx="4203698" cy="3193562"/>
          </a:xfrm>
        </p:spPr>
        <p:txBody>
          <a:bodyPr rtlCol="1"/>
          <a:lstStyle/>
          <a:p>
            <a:pPr marL="0" indent="0" rtl="1">
              <a:buNone/>
            </a:pPr>
            <a:r>
              <a:rPr lang="ar" sz="2600">
                <a:latin typeface="Sakkal Majalla" panose="02000000000000000000" pitchFamily="2" charset="-78"/>
                <a:cs typeface="Sakkal Majalla" panose="02000000000000000000" pitchFamily="2" charset="-78"/>
              </a:rPr>
              <a:t>التغييرات في:</a:t>
            </a:r>
          </a:p>
          <a:p>
            <a:pPr lvl="1" rtl="1"/>
            <a:r>
              <a:rPr lang="ar" sz="2600">
                <a:latin typeface="Sakkal Majalla" panose="02000000000000000000" pitchFamily="2" charset="-78"/>
                <a:cs typeface="Sakkal Majalla" panose="02000000000000000000" pitchFamily="2" charset="-78"/>
              </a:rPr>
              <a:t>التكاليف</a:t>
            </a:r>
          </a:p>
          <a:p>
            <a:pPr lvl="1" rtl="1"/>
            <a:r>
              <a:rPr lang="ar" sz="2600">
                <a:latin typeface="Sakkal Majalla" panose="02000000000000000000" pitchFamily="2" charset="-78"/>
                <a:cs typeface="Sakkal Majalla" panose="02000000000000000000" pitchFamily="2" charset="-78"/>
              </a:rPr>
              <a:t>الإيرادات </a:t>
            </a:r>
          </a:p>
          <a:p>
            <a:pPr lvl="1" rtl="1"/>
            <a:r>
              <a:rPr lang="ar" sz="2600">
                <a:latin typeface="Sakkal Majalla" panose="02000000000000000000" pitchFamily="2" charset="-78"/>
                <a:cs typeface="Sakkal Majalla" panose="02000000000000000000" pitchFamily="2" charset="-78"/>
              </a:rPr>
              <a:t>التكنولوجيا</a:t>
            </a:r>
          </a:p>
          <a:p>
            <a:pPr lvl="1" rtl="1"/>
            <a:r>
              <a:rPr lang="ar" sz="2600">
                <a:latin typeface="Sakkal Majalla" panose="02000000000000000000" pitchFamily="2" charset="-78"/>
                <a:cs typeface="Sakkal Majalla" panose="02000000000000000000" pitchFamily="2" charset="-78"/>
              </a:rPr>
              <a:t>ظروف السوق</a:t>
            </a:r>
          </a:p>
        </p:txBody>
      </p:sp>
      <p:sp>
        <p:nvSpPr>
          <p:cNvPr id="7" name="Footer Placeholder 2">
            <a:extLst>
              <a:ext uri="{FF2B5EF4-FFF2-40B4-BE49-F238E27FC236}">
                <a16:creationId xmlns:a16="http://schemas.microsoft.com/office/drawing/2014/main" id="{06CAF39F-80F8-D804-8AB6-22BF58DB4F9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10732094"/>
      </p:ext>
    </p:extLst>
  </p:cSld>
  <p:clrMapOvr>
    <a:masterClrMapping/>
  </p:clrMapOvr>
  <p:transition>
    <p:sndAc>
      <p:stSnd>
        <p:snd r:embed="rId3" name="click.wav"/>
      </p:stSnd>
    </p:sndAc>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65313"/>
            <a:ext cx="8229600" cy="639762"/>
          </a:xfrm>
        </p:spPr>
        <p:txBody>
          <a:bodyPr rtlCol="1"/>
          <a:lstStyle/>
          <a:p>
            <a:pPr rtl="1"/>
            <a:r>
              <a:rPr lang="ar" sz="4200" dirty="0">
                <a:latin typeface="Sakkal Majalla" panose="02000000000000000000" pitchFamily="2" charset="-78"/>
                <a:cs typeface="Sakkal Majalla" panose="02000000000000000000" pitchFamily="2" charset="-78"/>
              </a:rPr>
              <a:t>مخاطر الأعمال</a:t>
            </a:r>
          </a:p>
        </p:txBody>
      </p:sp>
      <p:sp>
        <p:nvSpPr>
          <p:cNvPr id="4" name="Content Placeholder 3"/>
          <p:cNvSpPr>
            <a:spLocks noGrp="1"/>
          </p:cNvSpPr>
          <p:nvPr>
            <p:ph sz="half" idx="2"/>
          </p:nvPr>
        </p:nvSpPr>
        <p:spPr>
          <a:xfrm>
            <a:off x="4646611" y="2138449"/>
            <a:ext cx="4040188" cy="3306775"/>
          </a:xfrm>
        </p:spPr>
        <p:txBody>
          <a:bodyPr rtlCol="1"/>
          <a:lstStyle/>
          <a:p>
            <a:pPr marL="0" indent="0" rtl="1">
              <a:buNone/>
            </a:pPr>
            <a:r>
              <a:rPr lang="ar" sz="1800" b="1" dirty="0">
                <a:latin typeface="Sakkal Majalla" panose="02000000000000000000" pitchFamily="2" charset="-78"/>
                <a:cs typeface="Sakkal Majalla" panose="02000000000000000000" pitchFamily="2" charset="-78"/>
              </a:rPr>
              <a:t>التكاليف</a:t>
            </a:r>
          </a:p>
          <a:p>
            <a:pPr rtl="1"/>
            <a:r>
              <a:rPr lang="ar" sz="1800" dirty="0">
                <a:latin typeface="Sakkal Majalla" panose="02000000000000000000" pitchFamily="2" charset="-78"/>
                <a:cs typeface="Sakkal Majalla" panose="02000000000000000000" pitchFamily="2" charset="-78"/>
              </a:rPr>
              <a:t>قد تزيد بسبب التضخم أو «الصدمات» الخارجية في البيئة الخارجية</a:t>
            </a:r>
          </a:p>
          <a:p>
            <a:pPr marL="0" indent="0" rtl="1">
              <a:buNone/>
            </a:pPr>
            <a:r>
              <a:rPr lang="ar" sz="1800" dirty="0">
                <a:latin typeface="Sakkal Majalla" panose="02000000000000000000" pitchFamily="2" charset="-78"/>
                <a:cs typeface="Sakkal Majalla" panose="02000000000000000000" pitchFamily="2" charset="-78"/>
              </a:rPr>
              <a:t>      - التضخم (زيادة عامة في الأسعار) </a:t>
            </a:r>
          </a:p>
          <a:p>
            <a:pPr marL="0" indent="0" rtl="1">
              <a:buNone/>
            </a:pPr>
            <a:r>
              <a:rPr lang="ar" sz="1800" dirty="0">
                <a:latin typeface="Sakkal Majalla" panose="02000000000000000000" pitchFamily="2" charset="-78"/>
                <a:cs typeface="Sakkal Majalla" panose="02000000000000000000" pitchFamily="2" charset="-78"/>
              </a:rPr>
              <a:t>      - زيادة الأجور للموظفين</a:t>
            </a:r>
          </a:p>
          <a:p>
            <a:pPr marL="0" indent="0" rtl="1">
              <a:buNone/>
            </a:pPr>
            <a:r>
              <a:rPr lang="ar" sz="1800" dirty="0">
                <a:latin typeface="Sakkal Majalla" panose="02000000000000000000" pitchFamily="2" charset="-78"/>
                <a:cs typeface="Sakkal Majalla" panose="02000000000000000000" pitchFamily="2" charset="-78"/>
              </a:rPr>
              <a:t>      - قد ترتفع أسعار المواد الخام</a:t>
            </a:r>
          </a:p>
          <a:p>
            <a:pPr marL="0" indent="0" rtl="1">
              <a:buNone/>
            </a:pPr>
            <a:r>
              <a:rPr lang="ar" sz="1800" dirty="0">
                <a:latin typeface="Sakkal Majalla" panose="02000000000000000000" pitchFamily="2" charset="-78"/>
                <a:cs typeface="Sakkal Majalla" panose="02000000000000000000" pitchFamily="2" charset="-78"/>
              </a:rPr>
              <a:t>       المستوردة               </a:t>
            </a:r>
          </a:p>
          <a:p>
            <a:pPr rtl="1"/>
            <a:r>
              <a:rPr lang="ar" sz="1800" dirty="0">
                <a:latin typeface="Sakkal Majalla" panose="02000000000000000000" pitchFamily="2" charset="-78"/>
                <a:cs typeface="Sakkal Majalla" panose="02000000000000000000" pitchFamily="2" charset="-78"/>
              </a:rPr>
              <a:t> التكنولوجيا: قد يلزم تقديمها ما يؤدي إلى الحاجة إلى قرض كبير (زيادة التكاليف الثابتة بسبب مدفوعات الفائدة الشهرية)</a:t>
            </a:r>
            <a:endParaRPr lang="en-GB" sz="1800" dirty="0">
              <a:latin typeface="Sakkal Majalla" panose="02000000000000000000" pitchFamily="2" charset="-78"/>
              <a:cs typeface="Sakkal Majalla" panose="02000000000000000000" pitchFamily="2" charset="-78"/>
            </a:endParaRPr>
          </a:p>
        </p:txBody>
      </p:sp>
      <p:sp>
        <p:nvSpPr>
          <p:cNvPr id="6" name="Content Placeholder 5"/>
          <p:cNvSpPr>
            <a:spLocks noGrp="1"/>
          </p:cNvSpPr>
          <p:nvPr>
            <p:ph sz="quarter" idx="4"/>
          </p:nvPr>
        </p:nvSpPr>
        <p:spPr>
          <a:xfrm>
            <a:off x="457199" y="2138449"/>
            <a:ext cx="4041775" cy="3987715"/>
          </a:xfrm>
        </p:spPr>
        <p:txBody>
          <a:bodyPr rtlCol="1"/>
          <a:lstStyle/>
          <a:p>
            <a:pPr marL="0" indent="0" rtl="1">
              <a:buNone/>
            </a:pPr>
            <a:r>
              <a:rPr lang="ar" sz="1800" b="1">
                <a:latin typeface="Sakkal Majalla" panose="02000000000000000000" pitchFamily="2" charset="-78"/>
                <a:cs typeface="Sakkal Majalla" panose="02000000000000000000" pitchFamily="2" charset="-78"/>
              </a:rPr>
              <a:t>الإيرادات</a:t>
            </a:r>
          </a:p>
          <a:p>
            <a:pPr rtl="1"/>
            <a:r>
              <a:rPr lang="ar" sz="1800">
                <a:latin typeface="Sakkal Majalla" panose="02000000000000000000" pitchFamily="2" charset="-78"/>
                <a:cs typeface="Sakkal Majalla" panose="02000000000000000000" pitchFamily="2" charset="-78"/>
              </a:rPr>
              <a:t>الإيرادات: قد تتغير إذا كانت الشركة تقدم خصومات، أي انخفاض الأسعار للشراء بالجملة</a:t>
            </a:r>
          </a:p>
          <a:p>
            <a:pPr rtl="1"/>
            <a:r>
              <a:rPr lang="ar" sz="1800">
                <a:latin typeface="Sakkal Majalla" panose="02000000000000000000" pitchFamily="2" charset="-78"/>
                <a:cs typeface="Sakkal Majalla" panose="02000000000000000000" pitchFamily="2" charset="-78"/>
              </a:rPr>
              <a:t>ظروف السوق: قد تتغير أذواق المستهلكين وتفضيلاتهم ما يؤدي إلى انخفاض حجم المبيعات</a:t>
            </a:r>
          </a:p>
          <a:p>
            <a:pPr rtl="1"/>
            <a:r>
              <a:rPr lang="ar" sz="1800">
                <a:latin typeface="Sakkal Majalla" panose="02000000000000000000" pitchFamily="2" charset="-78"/>
                <a:cs typeface="Sakkal Majalla" panose="02000000000000000000" pitchFamily="2" charset="-78"/>
              </a:rPr>
              <a:t>قد تؤدي الزيادة في تكلفة المعيشة إلى خفض المستهلكين لنفقاتهم على منتجات معينة</a:t>
            </a:r>
          </a:p>
          <a:p>
            <a:pPr rtl="1"/>
            <a:r>
              <a:rPr lang="ar" sz="1800">
                <a:latin typeface="Sakkal Majalla" panose="02000000000000000000" pitchFamily="2" charset="-78"/>
                <a:cs typeface="Sakkal Majalla" panose="02000000000000000000" pitchFamily="2" charset="-78"/>
              </a:rPr>
              <a:t>قد تنخفض التدفقات النقدية الداخلة إذا دخل منافسون جدد السوق وقدموا أسعارًا أقل، ما يؤدي إلى فقدان العملاء.</a:t>
            </a:r>
          </a:p>
          <a:p>
            <a:pPr rtl="1"/>
            <a:endParaRPr lang="en-GB" sz="1800">
              <a:latin typeface="Sakkal Majalla" panose="02000000000000000000" pitchFamily="2" charset="-78"/>
              <a:cs typeface="Sakkal Majalla" panose="02000000000000000000" pitchFamily="2" charset="-78"/>
            </a:endParaRPr>
          </a:p>
        </p:txBody>
      </p:sp>
      <p:sp>
        <p:nvSpPr>
          <p:cNvPr id="10" name="TextBox 9">
            <a:extLst>
              <a:ext uri="{FF2B5EF4-FFF2-40B4-BE49-F238E27FC236}">
                <a16:creationId xmlns:a16="http://schemas.microsoft.com/office/drawing/2014/main" id="{CD55DBCE-475E-D1BB-830D-08236E58053B}"/>
              </a:ext>
            </a:extLst>
          </p:cNvPr>
          <p:cNvSpPr txBox="1"/>
          <p:nvPr/>
        </p:nvSpPr>
        <p:spPr>
          <a:xfrm>
            <a:off x="457199" y="6090206"/>
            <a:ext cx="8075241" cy="353943"/>
          </a:xfrm>
          <a:prstGeom prst="rect">
            <a:avLst/>
          </a:prstGeom>
          <a:noFill/>
        </p:spPr>
        <p:txBody>
          <a:bodyPr wrap="square" rtlCol="1">
            <a:spAutoFit/>
          </a:bodyPr>
          <a:lstStyle/>
          <a:p>
            <a:pPr rtl="1"/>
            <a:r>
              <a:rPr lang="ar" sz="1700" i="1" dirty="0">
                <a:latin typeface="Sakkal Majalla" panose="02000000000000000000" pitchFamily="2" charset="-78"/>
                <a:cs typeface="Sakkal Majalla" panose="02000000000000000000" pitchFamily="2" charset="-78"/>
              </a:rPr>
              <a:t>راجع الجزء 3.30 في الوحدة 3 - فصل تمويل الأعمال بكتاب الطالب</a:t>
            </a:r>
          </a:p>
        </p:txBody>
      </p:sp>
      <p:sp>
        <p:nvSpPr>
          <p:cNvPr id="3" name="Footer Placeholder 2">
            <a:extLst>
              <a:ext uri="{FF2B5EF4-FFF2-40B4-BE49-F238E27FC236}">
                <a16:creationId xmlns:a16="http://schemas.microsoft.com/office/drawing/2014/main" id="{0DB88F32-89E4-13B0-F8D1-08B64FEA71F8}"/>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358185776"/>
      </p:ext>
    </p:extLst>
  </p:cSld>
  <p:clrMapOvr>
    <a:masterClrMapping/>
  </p:clrMapOvr>
  <p:transition>
    <p:sndAc>
      <p:stSnd>
        <p:snd r:embed="rId3" name="click.wav"/>
      </p:stSnd>
    </p:sndAc>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CC93B2-0AB5-A6A8-EC0D-293435B9E63D}"/>
              </a:ext>
            </a:extLst>
          </p:cNvPr>
          <p:cNvSpPr txBox="1"/>
          <p:nvPr/>
        </p:nvSpPr>
        <p:spPr bwMode="auto">
          <a:xfrm>
            <a:off x="457200" y="1195200"/>
            <a:ext cx="8229600" cy="864000"/>
          </a:xfrm>
          <a:prstGeom prst="rect">
            <a:avLst/>
          </a:prstGeom>
          <a:noFill/>
          <a:ln>
            <a:noFill/>
          </a:ln>
        </p:spPr>
        <p:txBody>
          <a:bodyPr vert="horz" wrap="square" lIns="91440" tIns="45720" rIns="91440" bIns="45720" numCol="1" rtlCol="1" anchor="ctr" anchorCtr="0" compatLnSpc="1">
            <a:prstTxWarp prst="textNoShape">
              <a:avLst/>
            </a:prstTxWarp>
            <a:normAutofit/>
          </a:bodyPr>
          <a:lstStyle/>
          <a:p>
            <a:pPr algn="ctr" rtl="1">
              <a:lnSpc>
                <a:spcPct val="90000"/>
              </a:lnSpc>
              <a:spcAft>
                <a:spcPts val="600"/>
              </a:spcAft>
            </a:pPr>
            <a:r>
              <a:rPr lang="ar" sz="2200" dirty="0">
                <a:solidFill>
                  <a:schemeClr val="tx2"/>
                </a:solidFill>
                <a:latin typeface="Sakkal Majalla" panose="02000000000000000000" pitchFamily="2" charset="-78"/>
                <a:cs typeface="Sakkal Majalla" panose="02000000000000000000" pitchFamily="2" charset="-78"/>
              </a:rPr>
              <a:t>تأكد من أن المتعلمين على دراية بالعلاقات المختلفة التي تُستكشف في أثناء تقديم نتاجَي التعلم أ وب</a:t>
            </a:r>
            <a:endParaRPr lang="en-US" sz="2200" dirty="0">
              <a:solidFill>
                <a:schemeClr val="tx2"/>
              </a:solidFill>
              <a:latin typeface="Sakkal Majalla" panose="02000000000000000000" pitchFamily="2" charset="-78"/>
              <a:cs typeface="Sakkal Majalla" panose="02000000000000000000" pitchFamily="2" charset="-78"/>
            </a:endParaRPr>
          </a:p>
          <a:p>
            <a:pPr algn="ctr" rtl="1">
              <a:lnSpc>
                <a:spcPct val="90000"/>
              </a:lnSpc>
              <a:spcAft>
                <a:spcPts val="600"/>
              </a:spcAft>
            </a:pPr>
            <a:endParaRPr lang="en-US" sz="2200" dirty="0">
              <a:solidFill>
                <a:schemeClr val="tx2"/>
              </a:solidFill>
              <a:latin typeface="Sakkal Majalla" panose="02000000000000000000" pitchFamily="2" charset="-78"/>
              <a:cs typeface="Sakkal Majalla" panose="02000000000000000000" pitchFamily="2" charset="-78"/>
            </a:endParaRPr>
          </a:p>
        </p:txBody>
      </p:sp>
      <p:grpSp>
        <p:nvGrpSpPr>
          <p:cNvPr id="2" name="Group 1">
            <a:extLst>
              <a:ext uri="{FF2B5EF4-FFF2-40B4-BE49-F238E27FC236}">
                <a16:creationId xmlns:a16="http://schemas.microsoft.com/office/drawing/2014/main" id="{64603B9F-7E02-AD07-F3E1-2D71F48B4951}"/>
              </a:ext>
            </a:extLst>
          </p:cNvPr>
          <p:cNvGrpSpPr/>
          <p:nvPr/>
        </p:nvGrpSpPr>
        <p:grpSpPr>
          <a:xfrm flipH="1">
            <a:off x="1232035" y="2197228"/>
            <a:ext cx="6657702" cy="4038855"/>
            <a:chOff x="1232035" y="2197228"/>
            <a:chExt cx="6657702" cy="4038855"/>
          </a:xfrm>
        </p:grpSpPr>
        <p:sp>
          <p:nvSpPr>
            <p:cNvPr id="5" name="Freeform: Shape 4">
              <a:extLst>
                <a:ext uri="{FF2B5EF4-FFF2-40B4-BE49-F238E27FC236}">
                  <a16:creationId xmlns:a16="http://schemas.microsoft.com/office/drawing/2014/main" id="{079DF152-1CA4-88BB-9E80-CC54E18A158E}"/>
                </a:ext>
              </a:extLst>
            </p:cNvPr>
            <p:cNvSpPr/>
            <p:nvPr/>
          </p:nvSpPr>
          <p:spPr>
            <a:xfrm>
              <a:off x="3735299" y="4584910"/>
              <a:ext cx="1651173" cy="1651173"/>
            </a:xfrm>
            <a:custGeom>
              <a:avLst/>
              <a:gdLst>
                <a:gd name="connsiteX0" fmla="*/ 0 w 1651173"/>
                <a:gd name="connsiteY0" fmla="*/ 825587 h 1651173"/>
                <a:gd name="connsiteX1" fmla="*/ 825587 w 1651173"/>
                <a:gd name="connsiteY1" fmla="*/ 0 h 1651173"/>
                <a:gd name="connsiteX2" fmla="*/ 1651174 w 1651173"/>
                <a:gd name="connsiteY2" fmla="*/ 825587 h 1651173"/>
                <a:gd name="connsiteX3" fmla="*/ 825587 w 1651173"/>
                <a:gd name="connsiteY3" fmla="*/ 1651174 h 1651173"/>
                <a:gd name="connsiteX4" fmla="*/ 0 w 1651173"/>
                <a:gd name="connsiteY4" fmla="*/ 825587 h 165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173" h="1651173">
                  <a:moveTo>
                    <a:pt x="0" y="825587"/>
                  </a:moveTo>
                  <a:cubicBezTo>
                    <a:pt x="0" y="369628"/>
                    <a:pt x="369628" y="0"/>
                    <a:pt x="825587" y="0"/>
                  </a:cubicBezTo>
                  <a:cubicBezTo>
                    <a:pt x="1281546" y="0"/>
                    <a:pt x="1651174" y="369628"/>
                    <a:pt x="1651174" y="825587"/>
                  </a:cubicBezTo>
                  <a:cubicBezTo>
                    <a:pt x="1651174" y="1281546"/>
                    <a:pt x="1281546" y="1651174"/>
                    <a:pt x="825587" y="1651174"/>
                  </a:cubicBezTo>
                  <a:cubicBezTo>
                    <a:pt x="369628" y="1651174"/>
                    <a:pt x="0" y="1281546"/>
                    <a:pt x="0" y="825587"/>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57049" tIns="257049" rIns="257049" bIns="257049" numCol="1" spcCol="1270" rtlCol="1" anchor="ctr" anchorCtr="0">
              <a:noAutofit/>
            </a:bodyPr>
            <a:lstStyle/>
            <a:p>
              <a:pPr marL="0" lvl="0" indent="0" algn="ctr" defTabSz="1066800" rtl="1">
                <a:lnSpc>
                  <a:spcPct val="90000"/>
                </a:lnSpc>
                <a:spcBef>
                  <a:spcPct val="0"/>
                </a:spcBef>
                <a:spcAft>
                  <a:spcPct val="35000"/>
                </a:spcAft>
                <a:buNone/>
              </a:pPr>
              <a:r>
                <a:rPr lang="ar" sz="1700" b="1" kern="1200" dirty="0">
                  <a:latin typeface="Sakkal Majalla" panose="02000000000000000000" pitchFamily="2" charset="-78"/>
                  <a:cs typeface="Sakkal Majalla" panose="02000000000000000000" pitchFamily="2" charset="-78"/>
                </a:rPr>
                <a:t>نتاج التعلم ب: ما الذي تعلّمته؟</a:t>
              </a:r>
            </a:p>
          </p:txBody>
        </p:sp>
        <p:sp>
          <p:nvSpPr>
            <p:cNvPr id="6" name="Arrow: Left 5">
              <a:extLst>
                <a:ext uri="{FF2B5EF4-FFF2-40B4-BE49-F238E27FC236}">
                  <a16:creationId xmlns:a16="http://schemas.microsoft.com/office/drawing/2014/main" id="{8C56F8D3-55E1-8588-9E2A-1036DA592491}"/>
                </a:ext>
              </a:extLst>
            </p:cNvPr>
            <p:cNvSpPr/>
            <p:nvPr/>
          </p:nvSpPr>
          <p:spPr>
            <a:xfrm rot="10800000">
              <a:off x="1809945" y="5175205"/>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7" name="Freeform: Shape 6">
              <a:extLst>
                <a:ext uri="{FF2B5EF4-FFF2-40B4-BE49-F238E27FC236}">
                  <a16:creationId xmlns:a16="http://schemas.microsoft.com/office/drawing/2014/main" id="{A725C334-3B6B-91BE-53F2-C2F285990670}"/>
                </a:ext>
              </a:extLst>
            </p:cNvPr>
            <p:cNvSpPr/>
            <p:nvPr/>
          </p:nvSpPr>
          <p:spPr>
            <a:xfrm>
              <a:off x="1232035" y="4948168"/>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7562" tIns="57562" rIns="57562" bIns="57562" numCol="1" spcCol="1270" rtlCol="1" anchor="ctr" anchorCtr="0">
              <a:noAutofit/>
            </a:bodyPr>
            <a:lstStyle/>
            <a:p>
              <a:pPr marL="0" lvl="0" indent="0" algn="ctr" defTabSz="711200" rtl="1">
                <a:lnSpc>
                  <a:spcPct val="90000"/>
                </a:lnSpc>
                <a:spcBef>
                  <a:spcPct val="0"/>
                </a:spcBef>
                <a:spcAft>
                  <a:spcPct val="35000"/>
                </a:spcAft>
                <a:buNone/>
              </a:pPr>
              <a:r>
                <a:rPr lang="ar" sz="1300" b="0" kern="1200">
                  <a:latin typeface="Sakkal Majalla" panose="02000000000000000000" pitchFamily="2" charset="-78"/>
                  <a:cs typeface="Sakkal Majalla" panose="02000000000000000000" pitchFamily="2" charset="-78"/>
                </a:rPr>
                <a:t>الغرض من توقعات التدفقات النقدية</a:t>
              </a:r>
            </a:p>
          </p:txBody>
        </p:sp>
        <p:sp>
          <p:nvSpPr>
            <p:cNvPr id="8" name="Arrow: Left 7">
              <a:extLst>
                <a:ext uri="{FF2B5EF4-FFF2-40B4-BE49-F238E27FC236}">
                  <a16:creationId xmlns:a16="http://schemas.microsoft.com/office/drawing/2014/main" id="{0D359D69-0668-9A26-ACC4-910CA37E2D5E}"/>
                </a:ext>
              </a:extLst>
            </p:cNvPr>
            <p:cNvSpPr/>
            <p:nvPr/>
          </p:nvSpPr>
          <p:spPr>
            <a:xfrm rot="12600000">
              <a:off x="2056621" y="4254599"/>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9" name="Freeform: Shape 8">
              <a:extLst>
                <a:ext uri="{FF2B5EF4-FFF2-40B4-BE49-F238E27FC236}">
                  <a16:creationId xmlns:a16="http://schemas.microsoft.com/office/drawing/2014/main" id="{B0506622-FB41-A785-CBDE-5D1E88DF67C2}"/>
                </a:ext>
              </a:extLst>
            </p:cNvPr>
            <p:cNvSpPr/>
            <p:nvPr/>
          </p:nvSpPr>
          <p:spPr>
            <a:xfrm>
              <a:off x="1600591" y="3572698"/>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7562" tIns="57562" rIns="57562" bIns="57562" numCol="1" spcCol="1270" rtlCol="1" anchor="ctr" anchorCtr="0">
              <a:noAutofit/>
            </a:bodyPr>
            <a:lstStyle/>
            <a:p>
              <a:pPr marL="0" lvl="0" indent="0" algn="ctr" defTabSz="71120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كيفية إعداد توقعات التدفقات النقدية</a:t>
              </a:r>
            </a:p>
          </p:txBody>
        </p:sp>
        <p:sp>
          <p:nvSpPr>
            <p:cNvPr id="10" name="Arrow: Left 9">
              <a:extLst>
                <a:ext uri="{FF2B5EF4-FFF2-40B4-BE49-F238E27FC236}">
                  <a16:creationId xmlns:a16="http://schemas.microsoft.com/office/drawing/2014/main" id="{B0E1C8A3-9FE2-3733-DED8-D4AC27F5C8AF}"/>
                </a:ext>
              </a:extLst>
            </p:cNvPr>
            <p:cNvSpPr/>
            <p:nvPr/>
          </p:nvSpPr>
          <p:spPr>
            <a:xfrm rot="14400000">
              <a:off x="2730551" y="3580669"/>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1" name="Freeform: Shape 10">
              <a:extLst>
                <a:ext uri="{FF2B5EF4-FFF2-40B4-BE49-F238E27FC236}">
                  <a16:creationId xmlns:a16="http://schemas.microsoft.com/office/drawing/2014/main" id="{E11189C1-00C1-46AB-F0E7-76472D4ED487}"/>
                </a:ext>
              </a:extLst>
            </p:cNvPr>
            <p:cNvSpPr/>
            <p:nvPr/>
          </p:nvSpPr>
          <p:spPr>
            <a:xfrm>
              <a:off x="2607505" y="2565784"/>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7562" tIns="57562" rIns="57562" bIns="57562" numCol="1" spcCol="1270" rtlCol="1" anchor="ctr" anchorCtr="0">
              <a:noAutofit/>
            </a:bodyPr>
            <a:lstStyle/>
            <a:p>
              <a:pPr marL="0" lvl="0" indent="0" algn="ctr" defTabSz="71120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فوائد التنبؤ بالتدفقات النقدية وقيودها</a:t>
              </a:r>
            </a:p>
          </p:txBody>
        </p:sp>
        <p:sp>
          <p:nvSpPr>
            <p:cNvPr id="12" name="Arrow: Left 11">
              <a:extLst>
                <a:ext uri="{FF2B5EF4-FFF2-40B4-BE49-F238E27FC236}">
                  <a16:creationId xmlns:a16="http://schemas.microsoft.com/office/drawing/2014/main" id="{3984C68E-685B-376D-687C-41CD3A196858}"/>
                </a:ext>
              </a:extLst>
            </p:cNvPr>
            <p:cNvSpPr/>
            <p:nvPr/>
          </p:nvSpPr>
          <p:spPr>
            <a:xfrm rot="16200000">
              <a:off x="3651156" y="3333994"/>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3" name="Freeform: Shape 12">
              <a:extLst>
                <a:ext uri="{FF2B5EF4-FFF2-40B4-BE49-F238E27FC236}">
                  <a16:creationId xmlns:a16="http://schemas.microsoft.com/office/drawing/2014/main" id="{C637438F-581E-DD91-3053-22B770B32CCB}"/>
                </a:ext>
              </a:extLst>
            </p:cNvPr>
            <p:cNvSpPr/>
            <p:nvPr/>
          </p:nvSpPr>
          <p:spPr>
            <a:xfrm>
              <a:off x="3982975" y="2197228"/>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7562" tIns="57562" rIns="57562" bIns="57562" numCol="1" spcCol="1270" rtlCol="1" anchor="ctr" anchorCtr="0">
              <a:noAutofit/>
            </a:bodyPr>
            <a:lstStyle/>
            <a:p>
              <a:pPr marL="0" lvl="0" indent="0" algn="ctr" defTabSz="71120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الفرق بين التكاليف الثابتة والمتغيرة</a:t>
              </a:r>
            </a:p>
          </p:txBody>
        </p:sp>
        <p:sp>
          <p:nvSpPr>
            <p:cNvPr id="14" name="Arrow: Left 13">
              <a:extLst>
                <a:ext uri="{FF2B5EF4-FFF2-40B4-BE49-F238E27FC236}">
                  <a16:creationId xmlns:a16="http://schemas.microsoft.com/office/drawing/2014/main" id="{1CD42C54-414F-535E-CDDE-E183811AA4C4}"/>
                </a:ext>
              </a:extLst>
            </p:cNvPr>
            <p:cNvSpPr/>
            <p:nvPr/>
          </p:nvSpPr>
          <p:spPr>
            <a:xfrm rot="18000000">
              <a:off x="4571762" y="3580669"/>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5" name="Freeform: Shape 14">
              <a:extLst>
                <a:ext uri="{FF2B5EF4-FFF2-40B4-BE49-F238E27FC236}">
                  <a16:creationId xmlns:a16="http://schemas.microsoft.com/office/drawing/2014/main" id="{DBE3C02B-5DED-C587-01AE-81FD271801D9}"/>
                </a:ext>
              </a:extLst>
            </p:cNvPr>
            <p:cNvSpPr/>
            <p:nvPr/>
          </p:nvSpPr>
          <p:spPr>
            <a:xfrm>
              <a:off x="5358446" y="2565784"/>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7562" tIns="57562" rIns="57562" bIns="57562" numCol="1" spcCol="1270" rtlCol="1" anchor="ctr" anchorCtr="0">
              <a:noAutofit/>
            </a:bodyPr>
            <a:lstStyle/>
            <a:p>
              <a:pPr marL="0" lvl="0" indent="0" algn="ctr" defTabSz="71120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كيفية إنشاء مخطط نقطة تعادل</a:t>
              </a:r>
            </a:p>
          </p:txBody>
        </p:sp>
        <p:sp>
          <p:nvSpPr>
            <p:cNvPr id="16" name="Arrow: Left 15">
              <a:extLst>
                <a:ext uri="{FF2B5EF4-FFF2-40B4-BE49-F238E27FC236}">
                  <a16:creationId xmlns:a16="http://schemas.microsoft.com/office/drawing/2014/main" id="{2FF48613-E1EA-DAB1-A6DE-4F099F0639FE}"/>
                </a:ext>
              </a:extLst>
            </p:cNvPr>
            <p:cNvSpPr/>
            <p:nvPr/>
          </p:nvSpPr>
          <p:spPr>
            <a:xfrm rot="19800000">
              <a:off x="5245692" y="4254599"/>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7" name="Freeform: Shape 16">
              <a:extLst>
                <a:ext uri="{FF2B5EF4-FFF2-40B4-BE49-F238E27FC236}">
                  <a16:creationId xmlns:a16="http://schemas.microsoft.com/office/drawing/2014/main" id="{DFEB29A1-8121-1544-A1C0-DC95AFBB301E}"/>
                </a:ext>
              </a:extLst>
            </p:cNvPr>
            <p:cNvSpPr/>
            <p:nvPr/>
          </p:nvSpPr>
          <p:spPr>
            <a:xfrm>
              <a:off x="6365360" y="3572698"/>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7562" tIns="57562" rIns="57562" bIns="57562" numCol="1" spcCol="1270" rtlCol="1" anchor="ctr" anchorCtr="0">
              <a:noAutofit/>
            </a:bodyPr>
            <a:lstStyle/>
            <a:p>
              <a:pPr marL="0" lvl="0" indent="0" algn="ctr" defTabSz="71120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كيفية حساب المساهمة</a:t>
              </a:r>
            </a:p>
          </p:txBody>
        </p:sp>
        <p:sp>
          <p:nvSpPr>
            <p:cNvPr id="18" name="Arrow: Left 17">
              <a:extLst>
                <a:ext uri="{FF2B5EF4-FFF2-40B4-BE49-F238E27FC236}">
                  <a16:creationId xmlns:a16="http://schemas.microsoft.com/office/drawing/2014/main" id="{7CC88829-929D-A798-BE64-7D0C282C0C94}"/>
                </a:ext>
              </a:extLst>
            </p:cNvPr>
            <p:cNvSpPr/>
            <p:nvPr/>
          </p:nvSpPr>
          <p:spPr>
            <a:xfrm>
              <a:off x="5492367" y="5175205"/>
              <a:ext cx="1819459" cy="470584"/>
            </a:xfrm>
            <a:prstGeom prst="lef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a:lstStyle/>
            <a:p>
              <a:endParaRPr lang="en-GB"/>
            </a:p>
          </p:txBody>
        </p:sp>
        <p:sp>
          <p:nvSpPr>
            <p:cNvPr id="19" name="Freeform: Shape 18">
              <a:extLst>
                <a:ext uri="{FF2B5EF4-FFF2-40B4-BE49-F238E27FC236}">
                  <a16:creationId xmlns:a16="http://schemas.microsoft.com/office/drawing/2014/main" id="{42CDD498-01FE-A243-2E30-AFC7BAD27302}"/>
                </a:ext>
              </a:extLst>
            </p:cNvPr>
            <p:cNvSpPr/>
            <p:nvPr/>
          </p:nvSpPr>
          <p:spPr>
            <a:xfrm>
              <a:off x="6733916" y="4948168"/>
              <a:ext cx="1155821" cy="924656"/>
            </a:xfrm>
            <a:custGeom>
              <a:avLst/>
              <a:gdLst>
                <a:gd name="connsiteX0" fmla="*/ 0 w 1155821"/>
                <a:gd name="connsiteY0" fmla="*/ 92466 h 924656"/>
                <a:gd name="connsiteX1" fmla="*/ 92466 w 1155821"/>
                <a:gd name="connsiteY1" fmla="*/ 0 h 924656"/>
                <a:gd name="connsiteX2" fmla="*/ 1063355 w 1155821"/>
                <a:gd name="connsiteY2" fmla="*/ 0 h 924656"/>
                <a:gd name="connsiteX3" fmla="*/ 1155821 w 1155821"/>
                <a:gd name="connsiteY3" fmla="*/ 92466 h 924656"/>
                <a:gd name="connsiteX4" fmla="*/ 1155821 w 1155821"/>
                <a:gd name="connsiteY4" fmla="*/ 832190 h 924656"/>
                <a:gd name="connsiteX5" fmla="*/ 1063355 w 1155821"/>
                <a:gd name="connsiteY5" fmla="*/ 924656 h 924656"/>
                <a:gd name="connsiteX6" fmla="*/ 92466 w 1155821"/>
                <a:gd name="connsiteY6" fmla="*/ 924656 h 924656"/>
                <a:gd name="connsiteX7" fmla="*/ 0 w 1155821"/>
                <a:gd name="connsiteY7" fmla="*/ 832190 h 924656"/>
                <a:gd name="connsiteX8" fmla="*/ 0 w 1155821"/>
                <a:gd name="connsiteY8" fmla="*/ 92466 h 9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821" h="924656">
                  <a:moveTo>
                    <a:pt x="0" y="92466"/>
                  </a:moveTo>
                  <a:cubicBezTo>
                    <a:pt x="0" y="41398"/>
                    <a:pt x="41398" y="0"/>
                    <a:pt x="92466" y="0"/>
                  </a:cubicBezTo>
                  <a:lnTo>
                    <a:pt x="1063355" y="0"/>
                  </a:lnTo>
                  <a:cubicBezTo>
                    <a:pt x="1114423" y="0"/>
                    <a:pt x="1155821" y="41398"/>
                    <a:pt x="1155821" y="92466"/>
                  </a:cubicBezTo>
                  <a:lnTo>
                    <a:pt x="1155821" y="832190"/>
                  </a:lnTo>
                  <a:cubicBezTo>
                    <a:pt x="1155821" y="883258"/>
                    <a:pt x="1114423" y="924656"/>
                    <a:pt x="1063355" y="924656"/>
                  </a:cubicBezTo>
                  <a:lnTo>
                    <a:pt x="92466" y="924656"/>
                  </a:lnTo>
                  <a:cubicBezTo>
                    <a:pt x="41398" y="924656"/>
                    <a:pt x="0" y="883258"/>
                    <a:pt x="0" y="832190"/>
                  </a:cubicBezTo>
                  <a:lnTo>
                    <a:pt x="0" y="9246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7562" tIns="57562" rIns="57562" bIns="57562" numCol="1" spcCol="1270" rtlCol="1" anchor="ctr" anchorCtr="0">
              <a:noAutofit/>
            </a:bodyPr>
            <a:lstStyle/>
            <a:p>
              <a:pPr marL="0" lvl="0" indent="0" algn="ctr" defTabSz="711200" rtl="1">
                <a:lnSpc>
                  <a:spcPct val="90000"/>
                </a:lnSpc>
                <a:spcBef>
                  <a:spcPct val="0"/>
                </a:spcBef>
                <a:spcAft>
                  <a:spcPct val="35000"/>
                </a:spcAft>
                <a:buNone/>
              </a:pPr>
              <a:r>
                <a:rPr lang="ar" sz="1300" kern="1200">
                  <a:latin typeface="Sakkal Majalla" panose="02000000000000000000" pitchFamily="2" charset="-78"/>
                  <a:cs typeface="Sakkal Majalla" panose="02000000000000000000" pitchFamily="2" charset="-78"/>
                </a:rPr>
                <a:t>مخاطر الأعمال وتحقيق نقطة التعادل</a:t>
              </a:r>
            </a:p>
          </p:txBody>
        </p:sp>
      </p:grpSp>
      <p:sp>
        <p:nvSpPr>
          <p:cNvPr id="3" name="Footer Placeholder 2">
            <a:extLst>
              <a:ext uri="{FF2B5EF4-FFF2-40B4-BE49-F238E27FC236}">
                <a16:creationId xmlns:a16="http://schemas.microsoft.com/office/drawing/2014/main" id="{1AAB04CE-445C-508A-A1FF-DBAC6B96E774}"/>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140134805"/>
      </p:ext>
    </p:extLst>
  </p:cSld>
  <p:clrMapOvr>
    <a:masterClrMapping/>
  </p:clrMapOvr>
  <p:transition>
    <p:sndAc>
      <p:stSnd>
        <p:snd r:embed="rId3" name="click.wav"/>
      </p:stSnd>
    </p:sndAc>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995"/>
            <a:ext cx="7772400" cy="792088"/>
          </a:xfrm>
        </p:spPr>
        <p:txBody>
          <a:bodyPr rtlCol="1"/>
          <a:lstStyle/>
          <a:p>
            <a:pPr rtl="1"/>
            <a:r>
              <a:rPr lang="ar" sz="4600" dirty="0">
                <a:latin typeface="Sakkal Majalla" panose="02000000000000000000" pitchFamily="2" charset="-78"/>
                <a:cs typeface="Sakkal Majalla" panose="02000000000000000000" pitchFamily="2" charset="-78"/>
              </a:rPr>
              <a:t>نتاج التعلُّم ج</a:t>
            </a:r>
          </a:p>
        </p:txBody>
      </p:sp>
      <p:sp>
        <p:nvSpPr>
          <p:cNvPr id="3" name="Subtitle 2"/>
          <p:cNvSpPr>
            <a:spLocks noGrp="1"/>
          </p:cNvSpPr>
          <p:nvPr>
            <p:ph type="subTitle" idx="1"/>
          </p:nvPr>
        </p:nvSpPr>
        <p:spPr>
          <a:xfrm>
            <a:off x="990600" y="2308498"/>
            <a:ext cx="7162800" cy="1584176"/>
          </a:xfrm>
        </p:spPr>
        <p:txBody>
          <a:bodyPr rtlCol="1"/>
          <a:lstStyle/>
          <a:p>
            <a:pPr rtl="1"/>
            <a:r>
              <a:rPr lang="ar" sz="2600" b="1" dirty="0">
                <a:latin typeface="Sakkal Majalla" panose="02000000000000000000" pitchFamily="2" charset="-78"/>
                <a:cs typeface="Sakkal Majalla" panose="02000000000000000000" pitchFamily="2" charset="-78"/>
              </a:rPr>
              <a:t>فهم كيفية إعداد القوائم المالية لمنشأة فردية (شركة الشخص الواحد) واستخدامها لتحليل وتقييم أداء الشركة</a:t>
            </a:r>
          </a:p>
          <a:p>
            <a:pPr rtl="1"/>
            <a:endParaRPr lang="en-GB" sz="2600" b="1" dirty="0">
              <a:latin typeface="Sakkal Majalla" panose="02000000000000000000" pitchFamily="2" charset="-78"/>
              <a:cs typeface="Sakkal Majalla" panose="02000000000000000000" pitchFamily="2" charset="-78"/>
            </a:endParaRPr>
          </a:p>
          <a:p>
            <a:pPr algn="r" rtl="1"/>
            <a:r>
              <a:rPr lang="ar" sz="2600" dirty="0">
                <a:latin typeface="Sakkal Majalla" panose="02000000000000000000" pitchFamily="2" charset="-78"/>
                <a:cs typeface="Sakkal Majalla" panose="02000000000000000000" pitchFamily="2" charset="-78"/>
              </a:rPr>
              <a:t>ستتناول هذه الوحدة القوائم المالية التي أعدتها شركة الشخص الواحد وكيف يمكن استخدام هذه القوائم لتقييم القوة المالية وكفاءة الأعمال من حيث أرباحها وعملياتها التجارية وكيف يمكن الإبلاغ عنها.</a:t>
            </a:r>
          </a:p>
          <a:p>
            <a:pPr algn="l" rtl="1"/>
            <a:endParaRPr lang="en-GB" sz="2600" dirty="0">
              <a:latin typeface="Sakkal Majalla" panose="02000000000000000000" pitchFamily="2" charset="-78"/>
              <a:cs typeface="Sakkal Majalla" panose="02000000000000000000" pitchFamily="2" charset="-78"/>
            </a:endParaRPr>
          </a:p>
          <a:p>
            <a:pPr algn="l" rtl="1"/>
            <a:endParaRPr lang="en-GB" sz="26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8597573D-2F23-6BC8-D5B7-89001AF1C475}"/>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158662792"/>
      </p:ext>
    </p:extLst>
  </p:cSld>
  <p:clrMapOvr>
    <a:masterClrMapping/>
  </p:clrMapOvr>
  <p:transition>
    <p:sndAc>
      <p:stSnd>
        <p:snd r:embed="rId3" name="click.wav"/>
      </p:stSnd>
    </p:sndAc>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488" y="1700025"/>
            <a:ext cx="3008313" cy="865648"/>
          </a:xfrm>
        </p:spPr>
        <p:txBody>
          <a:bodyPr vert="horz" wrap="square" lIns="91440" tIns="45720" rIns="91440" bIns="45720" numCol="1" rtlCol="1" anchor="b" anchorCtr="0" compatLnSpc="1">
            <a:prstTxWarp prst="textNoShape">
              <a:avLst/>
            </a:prstTxWarp>
            <a:noAutofit/>
          </a:bodyPr>
          <a:lstStyle/>
          <a:p>
            <a:pPr rtl="1"/>
            <a:r>
              <a:rPr lang="ar" sz="2600" dirty="0">
                <a:latin typeface="Sakkal Majalla" panose="02000000000000000000" pitchFamily="2" charset="-78"/>
                <a:cs typeface="Sakkal Majalla" panose="02000000000000000000" pitchFamily="2" charset="-78"/>
              </a:rPr>
              <a:t>قائمة الدخل الشامل</a:t>
            </a:r>
          </a:p>
        </p:txBody>
      </p:sp>
      <p:sp>
        <p:nvSpPr>
          <p:cNvPr id="5" name="TextBox 4">
            <a:extLst>
              <a:ext uri="{FF2B5EF4-FFF2-40B4-BE49-F238E27FC236}">
                <a16:creationId xmlns:a16="http://schemas.microsoft.com/office/drawing/2014/main" id="{87ED1886-AFEC-E2DE-9912-D9B10E4443F7}"/>
              </a:ext>
            </a:extLst>
          </p:cNvPr>
          <p:cNvSpPr txBox="1"/>
          <p:nvPr/>
        </p:nvSpPr>
        <p:spPr bwMode="auto">
          <a:xfrm>
            <a:off x="5678489" y="2790825"/>
            <a:ext cx="3008313" cy="2210224"/>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2200" dirty="0">
                <a:latin typeface="Sakkal Majalla" panose="02000000000000000000" pitchFamily="2" charset="-78"/>
                <a:ea typeface="Arial" charset="0"/>
                <a:cs typeface="Sakkal Majalla" panose="02000000000000000000" pitchFamily="2" charset="-78"/>
              </a:rPr>
              <a:t>قدّم أمثلة للمتعلمين لعرض حساب بسيط للربح الإجمالي والصافي</a:t>
            </a:r>
            <a:endParaRPr lang="en-US" sz="2200" dirty="0">
              <a:latin typeface="Sakkal Majalla" panose="02000000000000000000" pitchFamily="2" charset="-78"/>
              <a:ea typeface="Arial" charset="0"/>
              <a:cs typeface="Sakkal Majalla" panose="02000000000000000000" pitchFamily="2" charset="-78"/>
            </a:endParaRPr>
          </a:p>
          <a:p>
            <a:pPr rtl="1">
              <a:spcBef>
                <a:spcPct val="20000"/>
              </a:spcBef>
            </a:pPr>
            <a:endParaRPr lang="en-US" sz="2200" dirty="0">
              <a:latin typeface="Sakkal Majalla" panose="02000000000000000000" pitchFamily="2" charset="-78"/>
              <a:ea typeface="Arial" charset="0"/>
              <a:cs typeface="Sakkal Majalla" panose="02000000000000000000" pitchFamily="2" charset="-78"/>
            </a:endParaRPr>
          </a:p>
        </p:txBody>
      </p:sp>
      <p:sp>
        <p:nvSpPr>
          <p:cNvPr id="3" name="Content Placeholder 2"/>
          <p:cNvSpPr>
            <a:spLocks noGrp="1"/>
          </p:cNvSpPr>
          <p:nvPr>
            <p:ph idx="1"/>
          </p:nvPr>
        </p:nvSpPr>
        <p:spPr>
          <a:xfrm>
            <a:off x="457199" y="1400175"/>
            <a:ext cx="5111751" cy="5267325"/>
          </a:xfrm>
        </p:spPr>
        <p:txBody>
          <a:bodyPr vert="horz" wrap="square" lIns="91440" tIns="45720" rIns="91440" bIns="45720" numCol="1" rtlCol="1" anchor="t" anchorCtr="0" compatLnSpc="1">
            <a:prstTxWarp prst="textNoShape">
              <a:avLst/>
            </a:prstTxWarp>
            <a:normAutofit/>
          </a:bodyPr>
          <a:lstStyle/>
          <a:p>
            <a:pPr marL="0" indent="0" rtl="1">
              <a:lnSpc>
                <a:spcPct val="90000"/>
              </a:lnSpc>
              <a:buNone/>
            </a:pPr>
            <a:r>
              <a:rPr lang="ar" sz="2200" dirty="0">
                <a:latin typeface="Sakkal Majalla" panose="02000000000000000000" pitchFamily="2" charset="-78"/>
                <a:cs typeface="Sakkal Majalla" panose="02000000000000000000" pitchFamily="2" charset="-78"/>
              </a:rPr>
              <a:t>يتم إعداد هذه القائمة المالية في نهاية مدة التداول (مثل السنة المالية)</a:t>
            </a:r>
          </a:p>
          <a:p>
            <a:pPr marL="0" indent="0" rtl="1">
              <a:lnSpc>
                <a:spcPct val="90000"/>
              </a:lnSpc>
              <a:buNone/>
            </a:pPr>
            <a:r>
              <a:rPr lang="ar" sz="2200" dirty="0">
                <a:latin typeface="Sakkal Majalla" panose="02000000000000000000" pitchFamily="2" charset="-78"/>
                <a:cs typeface="Sakkal Majalla" panose="02000000000000000000" pitchFamily="2" charset="-78"/>
              </a:rPr>
              <a:t>تعرض </a:t>
            </a:r>
            <a:r>
              <a:rPr lang="ar" sz="2200" b="1" dirty="0">
                <a:latin typeface="Sakkal Majalla" panose="02000000000000000000" pitchFamily="2" charset="-78"/>
                <a:cs typeface="Sakkal Majalla" panose="02000000000000000000" pitchFamily="2" charset="-78"/>
              </a:rPr>
              <a:t>الإيرادات</a:t>
            </a:r>
            <a:r>
              <a:rPr lang="ar" sz="2200" dirty="0">
                <a:latin typeface="Sakkal Majalla" panose="02000000000000000000" pitchFamily="2" charset="-78"/>
                <a:cs typeface="Sakkal Majalla" panose="02000000000000000000" pitchFamily="2" charset="-78"/>
              </a:rPr>
              <a:t> التي حققتها الشركة من المبيعات </a:t>
            </a:r>
            <a:r>
              <a:rPr lang="ar" sz="2200" b="1" dirty="0">
                <a:latin typeface="Sakkal Majalla" panose="02000000000000000000" pitchFamily="2" charset="-78"/>
                <a:cs typeface="Sakkal Majalla" panose="02000000000000000000" pitchFamily="2" charset="-78"/>
              </a:rPr>
              <a:t>والتكاليف </a:t>
            </a:r>
            <a:r>
              <a:rPr lang="ar" sz="2200" dirty="0">
                <a:latin typeface="Sakkal Majalla" panose="02000000000000000000" pitchFamily="2" charset="-78"/>
                <a:cs typeface="Sakkal Majalla" panose="02000000000000000000" pitchFamily="2" charset="-78"/>
              </a:rPr>
              <a:t> التي تكبدتها الشركة</a:t>
            </a:r>
          </a:p>
          <a:p>
            <a:pPr marL="0" indent="0" rtl="1">
              <a:lnSpc>
                <a:spcPct val="90000"/>
              </a:lnSpc>
              <a:buNone/>
            </a:pPr>
            <a:endParaRPr lang="en-GB" sz="2200" b="1" dirty="0">
              <a:latin typeface="Sakkal Majalla" panose="02000000000000000000" pitchFamily="2" charset="-78"/>
              <a:cs typeface="Sakkal Majalla" panose="02000000000000000000" pitchFamily="2" charset="-78"/>
            </a:endParaRPr>
          </a:p>
          <a:p>
            <a:pPr marL="0" indent="0" rtl="1">
              <a:lnSpc>
                <a:spcPct val="90000"/>
              </a:lnSpc>
              <a:buNone/>
            </a:pPr>
            <a:r>
              <a:rPr lang="ar" sz="2200" b="1" dirty="0">
                <a:latin typeface="Sakkal Majalla" panose="02000000000000000000" pitchFamily="2" charset="-78"/>
                <a:cs typeface="Sakkal Majalla" panose="02000000000000000000" pitchFamily="2" charset="-78"/>
              </a:rPr>
              <a:t>الإيرادات - التكاليف = الربح</a:t>
            </a:r>
          </a:p>
          <a:p>
            <a:pPr marL="0" indent="0" rtl="1">
              <a:lnSpc>
                <a:spcPct val="90000"/>
              </a:lnSpc>
              <a:buNone/>
            </a:pPr>
            <a:endParaRPr lang="en-GB"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هناك نوعان من الربح:</a:t>
            </a:r>
          </a:p>
          <a:p>
            <a:pPr rtl="1">
              <a:lnSpc>
                <a:spcPct val="90000"/>
              </a:lnSpc>
            </a:pPr>
            <a:r>
              <a:rPr lang="ar" sz="2200" dirty="0">
                <a:latin typeface="Sakkal Majalla" panose="02000000000000000000" pitchFamily="2" charset="-78"/>
                <a:cs typeface="Sakkal Majalla" panose="02000000000000000000" pitchFamily="2" charset="-78"/>
              </a:rPr>
              <a:t>إجمالي الربح = المبيعات - تكلفة المبيعات</a:t>
            </a:r>
          </a:p>
          <a:p>
            <a:pPr rtl="1">
              <a:lnSpc>
                <a:spcPct val="90000"/>
              </a:lnSpc>
            </a:pPr>
            <a:r>
              <a:rPr lang="ar" sz="2200" dirty="0">
                <a:latin typeface="Sakkal Majalla" panose="02000000000000000000" pitchFamily="2" charset="-78"/>
                <a:cs typeface="Sakkal Majalla" panose="02000000000000000000" pitchFamily="2" charset="-78"/>
              </a:rPr>
              <a:t>ربح العام = إجمالي الربح – المصاريف التشغيلية</a:t>
            </a: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99193AF8-4049-C12A-FA9E-8A5E987363E8}"/>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317752962"/>
      </p:ext>
    </p:extLst>
  </p:cSld>
  <p:clrMapOvr>
    <a:masterClrMapping/>
  </p:clrMapOvr>
  <p:transition>
    <p:sndAc>
      <p:stSnd>
        <p:snd r:embed="rId3" name="click.wav"/>
      </p:stSnd>
    </p:sndAc>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3000" b="1" dirty="0">
                <a:latin typeface="Sakkal Majalla" panose="02000000000000000000" pitchFamily="2" charset="-78"/>
                <a:cs typeface="Sakkal Majalla" panose="02000000000000000000" pitchFamily="2" charset="-78"/>
              </a:rPr>
              <a:t>نموذج قائمة الدخل الشامل</a:t>
            </a:r>
          </a:p>
        </p:txBody>
      </p:sp>
      <p:graphicFrame>
        <p:nvGraphicFramePr>
          <p:cNvPr id="5" name="Table Placeholder 4"/>
          <p:cNvGraphicFramePr>
            <a:graphicFrameLocks noGrp="1"/>
          </p:cNvGraphicFramePr>
          <p:nvPr>
            <p:ph type="tbl" idx="1"/>
            <p:extLst>
              <p:ext uri="{D42A27DB-BD31-4B8C-83A1-F6EECF244321}">
                <p14:modId xmlns:p14="http://schemas.microsoft.com/office/powerpoint/2010/main" val="461149451"/>
              </p:ext>
            </p:extLst>
          </p:nvPr>
        </p:nvGraphicFramePr>
        <p:xfrm>
          <a:off x="457199" y="2195510"/>
          <a:ext cx="8207376" cy="4227162"/>
        </p:xfrm>
        <a:graphic>
          <a:graphicData uri="http://schemas.openxmlformats.org/drawingml/2006/table">
            <a:tbl>
              <a:tblPr rtl="1" firstRow="1" bandRow="1">
                <a:tableStyleId>{5C22544A-7EE6-4342-B048-85BDC9FD1C3A}</a:tableStyleId>
              </a:tblPr>
              <a:tblGrid>
                <a:gridCol w="4103688">
                  <a:extLst>
                    <a:ext uri="{9D8B030D-6E8A-4147-A177-3AD203B41FA5}">
                      <a16:colId xmlns:a16="http://schemas.microsoft.com/office/drawing/2014/main" val="20000"/>
                    </a:ext>
                  </a:extLst>
                </a:gridCol>
                <a:gridCol w="4103688">
                  <a:extLst>
                    <a:ext uri="{9D8B030D-6E8A-4147-A177-3AD203B41FA5}">
                      <a16:colId xmlns:a16="http://schemas.microsoft.com/office/drawing/2014/main" val="20001"/>
                    </a:ext>
                  </a:extLst>
                </a:gridCol>
              </a:tblGrid>
              <a:tr h="587687">
                <a:tc gridSpan="2">
                  <a:txBody>
                    <a:bodyPr/>
                    <a:lstStyle/>
                    <a:p>
                      <a:pPr algn="ctr" rtl="1"/>
                      <a:r>
                        <a:rPr lang="ar" sz="2000" dirty="0">
                          <a:solidFill>
                            <a:schemeClr val="tx1"/>
                          </a:solidFill>
                          <a:latin typeface="Sakkal Majalla" panose="02000000000000000000" pitchFamily="2" charset="-78"/>
                          <a:cs typeface="Sakkal Majalla" panose="02000000000000000000" pitchFamily="2" charset="-78"/>
                        </a:rPr>
                        <a:t>اسم النشاط التجاري وتاريخ انتهاء المدة</a:t>
                      </a:r>
                    </a:p>
                  </a:txBody>
                  <a:tcPr/>
                </a:tc>
                <a:tc hMerge="1">
                  <a:txBody>
                    <a:bodyPr/>
                    <a:lstStyle/>
                    <a:p>
                      <a:pPr rtl="1"/>
                      <a:endParaRPr lang="en-GB"/>
                    </a:p>
                  </a:txBody>
                  <a:tcPr/>
                </a:tc>
                <a:extLst>
                  <a:ext uri="{0D108BD9-81ED-4DB2-BD59-A6C34878D82A}">
                    <a16:rowId xmlns:a16="http://schemas.microsoft.com/office/drawing/2014/main" val="10000"/>
                  </a:ext>
                </a:extLst>
              </a:tr>
              <a:tr h="587687">
                <a:tc gridSpan="2">
                  <a:txBody>
                    <a:bodyPr/>
                    <a:lstStyle/>
                    <a:p>
                      <a:pPr rtl="1"/>
                      <a:r>
                        <a:rPr lang="ar" sz="2000" b="1" dirty="0">
                          <a:solidFill>
                            <a:schemeClr val="tx1"/>
                          </a:solidFill>
                          <a:latin typeface="Sakkal Majalla" panose="02000000000000000000" pitchFamily="2" charset="-78"/>
                          <a:cs typeface="Sakkal Majalla" panose="02000000000000000000" pitchFamily="2" charset="-78"/>
                        </a:rPr>
                        <a:t>قائمة الدخل الشامل للسنة المنتهية في 20xx</a:t>
                      </a:r>
                    </a:p>
                  </a:txBody>
                  <a:tcPr/>
                </a:tc>
                <a:tc hMerge="1">
                  <a:txBody>
                    <a:bodyPr/>
                    <a:lstStyle/>
                    <a:p>
                      <a:pPr rtl="1"/>
                      <a:endParaRPr lang="en-GB"/>
                    </a:p>
                  </a:txBody>
                  <a:tcPr/>
                </a:tc>
                <a:extLst>
                  <a:ext uri="{0D108BD9-81ED-4DB2-BD59-A6C34878D82A}">
                    <a16:rowId xmlns:a16="http://schemas.microsoft.com/office/drawing/2014/main" val="10001"/>
                  </a:ext>
                </a:extLst>
              </a:tr>
              <a:tr h="587687">
                <a:tc>
                  <a:txBody>
                    <a:bodyPr/>
                    <a:lstStyle/>
                    <a:p>
                      <a:pPr rtl="1"/>
                      <a:r>
                        <a:rPr lang="ar" sz="2000" dirty="0">
                          <a:latin typeface="Sakkal Majalla" panose="02000000000000000000" pitchFamily="2" charset="-78"/>
                          <a:cs typeface="Sakkal Majalla" panose="02000000000000000000" pitchFamily="2" charset="-78"/>
                        </a:rPr>
                        <a:t>الإيرادات</a:t>
                      </a:r>
                    </a:p>
                  </a:txBody>
                  <a:tcPr/>
                </a:tc>
                <a:tc>
                  <a:txBody>
                    <a:bodyPr/>
                    <a:lstStyle/>
                    <a:p>
                      <a:pPr rtl="1"/>
                      <a:r>
                        <a:rPr lang="ar" sz="2000" dirty="0">
                          <a:latin typeface="Sakkal Majalla" panose="02000000000000000000" pitchFamily="2" charset="-78"/>
                          <a:cs typeface="Sakkal Majalla" panose="02000000000000000000" pitchFamily="2" charset="-78"/>
                        </a:rPr>
                        <a:t>الأموال الناتجة عن بيع السلع</a:t>
                      </a:r>
                      <a:endParaRPr lang="en-GB" sz="2000" dirty="0">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2"/>
                  </a:ext>
                </a:extLst>
              </a:tr>
              <a:tr h="587687">
                <a:tc>
                  <a:txBody>
                    <a:bodyPr/>
                    <a:lstStyle/>
                    <a:p>
                      <a:pPr rtl="1"/>
                      <a:r>
                        <a:rPr lang="ar" sz="2000" dirty="0">
                          <a:latin typeface="Sakkal Majalla" panose="02000000000000000000" pitchFamily="2" charset="-78"/>
                          <a:cs typeface="Sakkal Majalla" panose="02000000000000000000" pitchFamily="2" charset="-78"/>
                        </a:rPr>
                        <a:t>(تكلفة المبيعات)</a:t>
                      </a:r>
                    </a:p>
                  </a:txBody>
                  <a:tcPr/>
                </a:tc>
                <a:tc>
                  <a:txBody>
                    <a:bodyPr/>
                    <a:lstStyle/>
                    <a:p>
                      <a:pPr rtl="1"/>
                      <a:r>
                        <a:rPr lang="ar" sz="2000" dirty="0">
                          <a:latin typeface="Sakkal Majalla" panose="02000000000000000000" pitchFamily="2" charset="-78"/>
                          <a:cs typeface="Sakkal Majalla" panose="02000000000000000000" pitchFamily="2" charset="-78"/>
                        </a:rPr>
                        <a:t>التكاليف التي ينطوي عليها إنتاج السلع مباشرةً</a:t>
                      </a:r>
                      <a:endParaRPr lang="en-GB" sz="2000" dirty="0">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3"/>
                  </a:ext>
                </a:extLst>
              </a:tr>
              <a:tr h="587687">
                <a:tc>
                  <a:txBody>
                    <a:bodyPr/>
                    <a:lstStyle/>
                    <a:p>
                      <a:pPr rtl="1"/>
                      <a:r>
                        <a:rPr lang="ar" sz="2000" b="1" dirty="0">
                          <a:latin typeface="Sakkal Majalla" panose="02000000000000000000" pitchFamily="2" charset="-78"/>
                          <a:cs typeface="Sakkal Majalla" panose="02000000000000000000" pitchFamily="2" charset="-78"/>
                        </a:rPr>
                        <a:t>إجمالي الربح</a:t>
                      </a:r>
                    </a:p>
                  </a:txBody>
                  <a:tcPr/>
                </a:tc>
                <a:tc>
                  <a:txBody>
                    <a:bodyPr/>
                    <a:lstStyle/>
                    <a:p>
                      <a:pPr rtl="1"/>
                      <a:r>
                        <a:rPr lang="ar" sz="2000" b="0" u="sng" dirty="0">
                          <a:latin typeface="Sakkal Majalla" panose="02000000000000000000" pitchFamily="2" charset="-78"/>
                          <a:cs typeface="Sakkal Majalla" panose="02000000000000000000" pitchFamily="2" charset="-78"/>
                        </a:rPr>
                        <a:t>الإيرادات - تكلفة المبيعات</a:t>
                      </a:r>
                    </a:p>
                  </a:txBody>
                  <a:tcPr/>
                </a:tc>
                <a:extLst>
                  <a:ext uri="{0D108BD9-81ED-4DB2-BD59-A6C34878D82A}">
                    <a16:rowId xmlns:a16="http://schemas.microsoft.com/office/drawing/2014/main" val="10004"/>
                  </a:ext>
                </a:extLst>
              </a:tr>
              <a:tr h="587687">
                <a:tc>
                  <a:txBody>
                    <a:bodyPr/>
                    <a:lstStyle/>
                    <a:p>
                      <a:pPr rtl="1"/>
                      <a:r>
                        <a:rPr lang="ar" sz="2000" dirty="0">
                          <a:latin typeface="Sakkal Majalla" panose="02000000000000000000" pitchFamily="2" charset="-78"/>
                          <a:cs typeface="Sakkal Majalla" panose="02000000000000000000" pitchFamily="2" charset="-78"/>
                        </a:rPr>
                        <a:t>(نفقات الأعمال)</a:t>
                      </a:r>
                    </a:p>
                  </a:txBody>
                  <a:tcPr/>
                </a:tc>
                <a:tc>
                  <a:txBody>
                    <a:bodyPr/>
                    <a:lstStyle/>
                    <a:p>
                      <a:pPr rtl="1"/>
                      <a:r>
                        <a:rPr lang="ar" sz="2000" dirty="0">
                          <a:latin typeface="Sakkal Majalla" panose="02000000000000000000" pitchFamily="2" charset="-78"/>
                          <a:cs typeface="Sakkal Majalla" panose="02000000000000000000" pitchFamily="2" charset="-78"/>
                        </a:rPr>
                        <a:t>النفقات الإضافية لإدارة الأعمال مثل الأجور والمرافق والتأمين</a:t>
                      </a:r>
                      <a:endParaRPr lang="en-GB" sz="2000" dirty="0">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5"/>
                  </a:ext>
                </a:extLst>
              </a:tr>
              <a:tr h="587687">
                <a:tc>
                  <a:txBody>
                    <a:bodyPr/>
                    <a:lstStyle/>
                    <a:p>
                      <a:pPr rtl="1"/>
                      <a:r>
                        <a:rPr lang="ar" sz="2000" b="1" dirty="0">
                          <a:latin typeface="Sakkal Majalla" panose="02000000000000000000" pitchFamily="2" charset="-78"/>
                          <a:cs typeface="Sakkal Majalla" panose="02000000000000000000" pitchFamily="2" charset="-78"/>
                        </a:rPr>
                        <a:t>ربح العام</a:t>
                      </a:r>
                      <a:endParaRPr lang="en-GB" sz="2000" b="1" dirty="0">
                        <a:latin typeface="Sakkal Majalla" panose="02000000000000000000" pitchFamily="2" charset="-78"/>
                        <a:cs typeface="Sakkal Majalla" panose="02000000000000000000" pitchFamily="2" charset="-78"/>
                      </a:endParaRPr>
                    </a:p>
                  </a:txBody>
                  <a:tcPr/>
                </a:tc>
                <a:tc>
                  <a:txBody>
                    <a:bodyPr/>
                    <a:lstStyle/>
                    <a:p>
                      <a:pPr rtl="1"/>
                      <a:r>
                        <a:rPr lang="ar" sz="2000" dirty="0">
                          <a:latin typeface="Sakkal Majalla" panose="02000000000000000000" pitchFamily="2" charset="-78"/>
                          <a:cs typeface="Sakkal Majalla" panose="02000000000000000000" pitchFamily="2" charset="-78"/>
                        </a:rPr>
                        <a:t> </a:t>
                      </a:r>
                      <a:r>
                        <a:rPr lang="ar" sz="2000" b="0" u="sng" dirty="0">
                          <a:latin typeface="Sakkal Majalla" panose="02000000000000000000" pitchFamily="2" charset="-78"/>
                          <a:cs typeface="Sakkal Majalla" panose="02000000000000000000" pitchFamily="2" charset="-78"/>
                        </a:rPr>
                        <a:t>إجمالي الربح - نفقات الأعمال</a:t>
                      </a:r>
                    </a:p>
                  </a:txBody>
                  <a:tcPr/>
                </a:tc>
                <a:extLst>
                  <a:ext uri="{0D108BD9-81ED-4DB2-BD59-A6C34878D82A}">
                    <a16:rowId xmlns:a16="http://schemas.microsoft.com/office/drawing/2014/main" val="10006"/>
                  </a:ext>
                </a:extLst>
              </a:tr>
            </a:tbl>
          </a:graphicData>
        </a:graphic>
      </p:graphicFrame>
      <p:cxnSp>
        <p:nvCxnSpPr>
          <p:cNvPr id="9" name="Straight Arrow Connector 8"/>
          <p:cNvCxnSpPr>
            <a:cxnSpLocks/>
          </p:cNvCxnSpPr>
          <p:nvPr/>
        </p:nvCxnSpPr>
        <p:spPr>
          <a:xfrm>
            <a:off x="5041201" y="3573016"/>
            <a:ext cx="27597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5041201" y="4149080"/>
            <a:ext cx="23406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V="1">
            <a:off x="4790770" y="4761148"/>
            <a:ext cx="2416874" cy="15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a:off x="4623816" y="6052145"/>
            <a:ext cx="16531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a:off x="4623816" y="5442123"/>
            <a:ext cx="2119884" cy="15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FA0DF6A-1FAA-4538-FD80-6876DF21997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820137737"/>
      </p:ext>
    </p:extLst>
  </p:cSld>
  <p:clrMapOvr>
    <a:masterClrMapping/>
  </p:clrMapOvr>
  <p:transition>
    <p:sndAc>
      <p:stSnd>
        <p:snd r:embed="rId3"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85007" y="2501151"/>
            <a:ext cx="7772399" cy="2376264"/>
          </a:xfrm>
        </p:spPr>
        <p:txBody>
          <a:bodyPr rtlCol="1"/>
          <a:lstStyle/>
          <a:p>
            <a:pPr algn="r" rtl="1"/>
            <a:r>
              <a:rPr lang="ar" sz="2600" dirty="0">
                <a:latin typeface="Sakkal Majalla" panose="02000000000000000000" pitchFamily="2" charset="-78"/>
                <a:cs typeface="Sakkal Majalla" panose="02000000000000000000" pitchFamily="2" charset="-78"/>
              </a:rPr>
              <a:t>يجب دفع تكاليف الأعمال. ويمكن أن تشمل التكاليف:</a:t>
            </a:r>
          </a:p>
          <a:p>
            <a:pPr marL="342900" indent="-342900" algn="r" rtl="1">
              <a:buFont typeface="Wingdings" panose="05000000000000000000" pitchFamily="2" charset="2"/>
              <a:buChar char="§"/>
            </a:pPr>
            <a:r>
              <a:rPr lang="ar" sz="2600" dirty="0">
                <a:latin typeface="Sakkal Majalla" panose="02000000000000000000" pitchFamily="2" charset="-78"/>
                <a:cs typeface="Sakkal Majalla" panose="02000000000000000000" pitchFamily="2" charset="-78"/>
              </a:rPr>
              <a:t>الأجور</a:t>
            </a:r>
          </a:p>
          <a:p>
            <a:pPr marL="342900" indent="-342900" algn="r" rtl="1">
              <a:buFont typeface="Wingdings" panose="05000000000000000000" pitchFamily="2" charset="2"/>
              <a:buChar char="§"/>
            </a:pPr>
            <a:r>
              <a:rPr lang="ar" sz="2600" dirty="0">
                <a:latin typeface="Sakkal Majalla" panose="02000000000000000000" pitchFamily="2" charset="-78"/>
                <a:cs typeface="Sakkal Majalla" panose="02000000000000000000" pitchFamily="2" charset="-78"/>
              </a:rPr>
              <a:t>الإيجار                                           </a:t>
            </a:r>
          </a:p>
          <a:p>
            <a:pPr marL="342900" indent="-342900" algn="r" rtl="1">
              <a:buFont typeface="Wingdings" panose="05000000000000000000" pitchFamily="2" charset="2"/>
              <a:buChar char="§"/>
            </a:pPr>
            <a:r>
              <a:rPr lang="ar" sz="2600" dirty="0">
                <a:latin typeface="Sakkal Majalla" panose="02000000000000000000" pitchFamily="2" charset="-78"/>
                <a:cs typeface="Sakkal Majalla" panose="02000000000000000000" pitchFamily="2" charset="-78"/>
              </a:rPr>
              <a:t>المواد</a:t>
            </a:r>
          </a:p>
          <a:p>
            <a:pPr marL="342900" indent="-342900" algn="r" rtl="1">
              <a:buFont typeface="Wingdings" panose="05000000000000000000" pitchFamily="2" charset="2"/>
              <a:buChar char="§"/>
            </a:pPr>
            <a:r>
              <a:rPr lang="ar" sz="2600" dirty="0">
                <a:latin typeface="Sakkal Majalla" panose="02000000000000000000" pitchFamily="2" charset="-78"/>
                <a:cs typeface="Sakkal Majalla" panose="02000000000000000000" pitchFamily="2" charset="-78"/>
              </a:rPr>
              <a:t>وسائل النقل</a:t>
            </a:r>
          </a:p>
        </p:txBody>
      </p:sp>
      <p:sp>
        <p:nvSpPr>
          <p:cNvPr id="5" name="TextBox 4">
            <a:extLst>
              <a:ext uri="{FF2B5EF4-FFF2-40B4-BE49-F238E27FC236}">
                <a16:creationId xmlns:a16="http://schemas.microsoft.com/office/drawing/2014/main" id="{9F19C6A7-0C51-6F14-61CC-3BD93F7851A2}"/>
              </a:ext>
            </a:extLst>
          </p:cNvPr>
          <p:cNvSpPr txBox="1"/>
          <p:nvPr/>
        </p:nvSpPr>
        <p:spPr>
          <a:xfrm>
            <a:off x="520874" y="5423208"/>
            <a:ext cx="8410778" cy="892552"/>
          </a:xfrm>
          <a:prstGeom prst="rect">
            <a:avLst/>
          </a:prstGeom>
          <a:noFill/>
        </p:spPr>
        <p:txBody>
          <a:bodyPr wrap="square" rtlCol="1">
            <a:spAutoFit/>
          </a:bodyPr>
          <a:lstStyle/>
          <a:p>
            <a:pPr marL="285750" indent="-285750"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فكّر في قائمة المصادر التي يمكن للشركة الحصول على التمويل من خلالها (يمكن استخدام الإنترنت للمساعدة).</a:t>
            </a:r>
          </a:p>
        </p:txBody>
      </p:sp>
      <p:sp>
        <p:nvSpPr>
          <p:cNvPr id="6" name="Title 5">
            <a:extLst>
              <a:ext uri="{FF2B5EF4-FFF2-40B4-BE49-F238E27FC236}">
                <a16:creationId xmlns:a16="http://schemas.microsoft.com/office/drawing/2014/main" id="{223B6090-4C1C-288C-B043-6556DB18B799}"/>
              </a:ext>
            </a:extLst>
          </p:cNvPr>
          <p:cNvSpPr>
            <a:spLocks noGrp="1"/>
          </p:cNvSpPr>
          <p:nvPr>
            <p:ph type="ctrTitle"/>
          </p:nvPr>
        </p:nvSpPr>
        <p:spPr>
          <a:xfrm>
            <a:off x="486594" y="1111626"/>
            <a:ext cx="7772400" cy="1470025"/>
          </a:xfrm>
        </p:spPr>
        <p:txBody>
          <a:bodyPr rtlCol="1"/>
          <a:lstStyle/>
          <a:p>
            <a:pPr rtl="1"/>
            <a:r>
              <a:rPr lang="ar" sz="4600" dirty="0">
                <a:latin typeface="Sakkal Majalla" panose="02000000000000000000" pitchFamily="2" charset="-78"/>
                <a:cs typeface="Sakkal Majalla" panose="02000000000000000000" pitchFamily="2" charset="-78"/>
              </a:rPr>
              <a:t>دفع تكاليف الأعمال</a:t>
            </a:r>
          </a:p>
        </p:txBody>
      </p:sp>
      <p:pic>
        <p:nvPicPr>
          <p:cNvPr id="2" name="Picture 1" descr="A stack of green paper money and gold coins&#10;&#10;Description automatically generated">
            <a:extLst>
              <a:ext uri="{FF2B5EF4-FFF2-40B4-BE49-F238E27FC236}">
                <a16:creationId xmlns:a16="http://schemas.microsoft.com/office/drawing/2014/main" id="{9396E9ED-183E-B3CE-CCAF-FF8344C7C47F}"/>
              </a:ext>
            </a:extLst>
          </p:cNvPr>
          <p:cNvPicPr>
            <a:picLocks noChangeAspect="1"/>
          </p:cNvPicPr>
          <p:nvPr/>
        </p:nvPicPr>
        <p:blipFill>
          <a:blip r:embed="rId4"/>
          <a:stretch>
            <a:fillRect/>
          </a:stretch>
        </p:blipFill>
        <p:spPr>
          <a:xfrm>
            <a:off x="1319928" y="3051193"/>
            <a:ext cx="2434271" cy="1825937"/>
          </a:xfrm>
          <a:prstGeom prst="rect">
            <a:avLst/>
          </a:prstGeom>
        </p:spPr>
      </p:pic>
      <p:sp>
        <p:nvSpPr>
          <p:cNvPr id="4" name="Footer Placeholder 2">
            <a:extLst>
              <a:ext uri="{FF2B5EF4-FFF2-40B4-BE49-F238E27FC236}">
                <a16:creationId xmlns:a16="http://schemas.microsoft.com/office/drawing/2014/main" id="{D167CD9B-08B4-01B5-3CEE-93B8BC7B92A8}"/>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178057663"/>
      </p:ext>
    </p:extLst>
  </p:cSld>
  <p:clrMapOvr>
    <a:masterClrMapping/>
  </p:clrMapOvr>
  <p:transition>
    <p:sndAc>
      <p:stSnd>
        <p:snd r:embed="rId3" name="click.wav"/>
      </p:stSnd>
    </p:sndAc>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2200" b="1" dirty="0">
                <a:latin typeface="Sakkal Majalla" panose="02000000000000000000" pitchFamily="2" charset="-78"/>
                <a:cs typeface="Sakkal Majalla" panose="02000000000000000000" pitchFamily="2" charset="-78"/>
              </a:rPr>
              <a:t>قائمة الدخل الشامل لمنتجات عمر للسنة المنتهية في 31 ديسمبر 20xx</a:t>
            </a:r>
          </a:p>
        </p:txBody>
      </p:sp>
      <p:graphicFrame>
        <p:nvGraphicFramePr>
          <p:cNvPr id="6" name="Table Placeholder 5"/>
          <p:cNvGraphicFramePr>
            <a:graphicFrameLocks noGrp="1"/>
          </p:cNvGraphicFramePr>
          <p:nvPr>
            <p:ph type="tbl" idx="1"/>
            <p:extLst>
              <p:ext uri="{D42A27DB-BD31-4B8C-83A1-F6EECF244321}">
                <p14:modId xmlns:p14="http://schemas.microsoft.com/office/powerpoint/2010/main" val="4088064739"/>
              </p:ext>
            </p:extLst>
          </p:nvPr>
        </p:nvGraphicFramePr>
        <p:xfrm>
          <a:off x="1511660" y="2364000"/>
          <a:ext cx="6120680" cy="3962400"/>
        </p:xfrm>
        <a:graphic>
          <a:graphicData uri="http://schemas.openxmlformats.org/drawingml/2006/table">
            <a:tbl>
              <a:tblPr rtl="1" firstRow="1" bandRow="1">
                <a:tableStyleId>{5C22544A-7EE6-4342-B048-85BDC9FD1C3A}</a:tableStyleId>
              </a:tblPr>
              <a:tblGrid>
                <a:gridCol w="3168352">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tblGrid>
              <a:tr h="370840">
                <a:tc>
                  <a:txBody>
                    <a:bodyPr/>
                    <a:lstStyle/>
                    <a:p>
                      <a:pPr rtl="1"/>
                      <a:endParaRPr lang="en-GB" sz="2000" b="0">
                        <a:solidFill>
                          <a:schemeClr val="tx1"/>
                        </a:solidFill>
                        <a:latin typeface="Sakkal Majalla" panose="02000000000000000000" pitchFamily="2" charset="-78"/>
                        <a:cs typeface="Sakkal Majalla" panose="02000000000000000000" pitchFamily="2" charset="-78"/>
                      </a:endParaRPr>
                    </a:p>
                  </a:txBody>
                  <a:tcPr/>
                </a:tc>
                <a:tc>
                  <a:txBody>
                    <a:bodyPr/>
                    <a:lstStyle/>
                    <a:p>
                      <a:pPr algn="ctr" rtl="1"/>
                      <a:r>
                        <a:rPr lang="ar" sz="2000" dirty="0">
                          <a:solidFill>
                            <a:schemeClr val="tx1"/>
                          </a:solidFill>
                          <a:latin typeface="Sakkal Majalla" panose="02000000000000000000" pitchFamily="2" charset="-78"/>
                          <a:cs typeface="Sakkal Majalla" panose="02000000000000000000" pitchFamily="2" charset="-78"/>
                        </a:rPr>
                        <a:t>$</a:t>
                      </a:r>
                    </a:p>
                  </a:txBody>
                  <a:tcPr/>
                </a:tc>
                <a:extLst>
                  <a:ext uri="{0D108BD9-81ED-4DB2-BD59-A6C34878D82A}">
                    <a16:rowId xmlns:a16="http://schemas.microsoft.com/office/drawing/2014/main" val="10000"/>
                  </a:ext>
                </a:extLst>
              </a:tr>
              <a:tr h="370840">
                <a:tc>
                  <a:txBody>
                    <a:bodyPr/>
                    <a:lstStyle/>
                    <a:p>
                      <a:pPr rtl="1"/>
                      <a:r>
                        <a:rPr lang="ar" sz="2000" b="0">
                          <a:solidFill>
                            <a:schemeClr val="tx1"/>
                          </a:solidFill>
                          <a:latin typeface="Sakkal Majalla" panose="02000000000000000000" pitchFamily="2" charset="-78"/>
                          <a:cs typeface="Sakkal Majalla" panose="02000000000000000000" pitchFamily="2" charset="-78"/>
                        </a:rPr>
                        <a:t>الإيرادات</a:t>
                      </a:r>
                    </a:p>
                  </a:txBody>
                  <a:tcPr/>
                </a:tc>
                <a:tc>
                  <a:txBody>
                    <a:bodyPr/>
                    <a:lstStyle/>
                    <a:p>
                      <a:pPr algn="ctr" rtl="1"/>
                      <a:r>
                        <a:rPr lang="ar" sz="2000" dirty="0">
                          <a:solidFill>
                            <a:schemeClr val="tx1"/>
                          </a:solidFill>
                          <a:latin typeface="Sakkal Majalla" panose="02000000000000000000" pitchFamily="2" charset="-78"/>
                          <a:cs typeface="Sakkal Majalla" panose="02000000000000000000" pitchFamily="2" charset="-78"/>
                        </a:rPr>
                        <a:t>15425</a:t>
                      </a:r>
                    </a:p>
                  </a:txBody>
                  <a:tcPr/>
                </a:tc>
                <a:extLst>
                  <a:ext uri="{0D108BD9-81ED-4DB2-BD59-A6C34878D82A}">
                    <a16:rowId xmlns:a16="http://schemas.microsoft.com/office/drawing/2014/main" val="10001"/>
                  </a:ext>
                </a:extLst>
              </a:tr>
              <a:tr h="370840">
                <a:tc>
                  <a:txBody>
                    <a:bodyPr/>
                    <a:lstStyle/>
                    <a:p>
                      <a:pPr rtl="1"/>
                      <a:r>
                        <a:rPr lang="ar" sz="2000">
                          <a:solidFill>
                            <a:schemeClr val="tx1"/>
                          </a:solidFill>
                          <a:latin typeface="Sakkal Majalla" panose="02000000000000000000" pitchFamily="2" charset="-78"/>
                          <a:cs typeface="Sakkal Majalla" panose="02000000000000000000" pitchFamily="2" charset="-78"/>
                        </a:rPr>
                        <a:t>تكلفة المبيعات</a:t>
                      </a:r>
                    </a:p>
                  </a:txBody>
                  <a:tcPr/>
                </a:tc>
                <a:tc>
                  <a:txBody>
                    <a:bodyPr/>
                    <a:lstStyle/>
                    <a:p>
                      <a:pPr algn="ctr" rtl="1"/>
                      <a:r>
                        <a:rPr lang="ar" sz="2000" u="sng" dirty="0">
                          <a:solidFill>
                            <a:schemeClr val="tx1"/>
                          </a:solidFill>
                          <a:latin typeface="Sakkal Majalla" panose="02000000000000000000" pitchFamily="2" charset="-78"/>
                          <a:cs typeface="Sakkal Majalla" panose="02000000000000000000" pitchFamily="2" charset="-78"/>
                        </a:rPr>
                        <a:t>6900</a:t>
                      </a:r>
                    </a:p>
                  </a:txBody>
                  <a:tcPr/>
                </a:tc>
                <a:extLst>
                  <a:ext uri="{0D108BD9-81ED-4DB2-BD59-A6C34878D82A}">
                    <a16:rowId xmlns:a16="http://schemas.microsoft.com/office/drawing/2014/main" val="10002"/>
                  </a:ext>
                </a:extLst>
              </a:tr>
              <a:tr h="370840">
                <a:tc>
                  <a:txBody>
                    <a:bodyPr/>
                    <a:lstStyle/>
                    <a:p>
                      <a:pPr rtl="1"/>
                      <a:r>
                        <a:rPr lang="ar" sz="2000" b="1">
                          <a:solidFill>
                            <a:schemeClr val="tx1"/>
                          </a:solidFill>
                          <a:latin typeface="Sakkal Majalla" panose="02000000000000000000" pitchFamily="2" charset="-78"/>
                          <a:cs typeface="Sakkal Majalla" panose="02000000000000000000" pitchFamily="2" charset="-78"/>
                        </a:rPr>
                        <a:t>إجمالي الربح</a:t>
                      </a:r>
                    </a:p>
                  </a:txBody>
                  <a:tcPr/>
                </a:tc>
                <a:tc>
                  <a:txBody>
                    <a:bodyPr/>
                    <a:lstStyle/>
                    <a:p>
                      <a:pPr algn="ctr" rtl="1"/>
                      <a:r>
                        <a:rPr lang="ar" sz="2000" u="sng">
                          <a:solidFill>
                            <a:schemeClr val="tx1"/>
                          </a:solidFill>
                          <a:latin typeface="Sakkal Majalla" panose="02000000000000000000" pitchFamily="2" charset="-78"/>
                          <a:cs typeface="Sakkal Majalla" panose="02000000000000000000" pitchFamily="2" charset="-78"/>
                        </a:rPr>
                        <a:t>8525</a:t>
                      </a:r>
                    </a:p>
                  </a:txBody>
                  <a:tcPr/>
                </a:tc>
                <a:extLst>
                  <a:ext uri="{0D108BD9-81ED-4DB2-BD59-A6C34878D82A}">
                    <a16:rowId xmlns:a16="http://schemas.microsoft.com/office/drawing/2014/main" val="10003"/>
                  </a:ext>
                </a:extLst>
              </a:tr>
              <a:tr h="370840">
                <a:tc>
                  <a:txBody>
                    <a:bodyPr/>
                    <a:lstStyle/>
                    <a:p>
                      <a:pPr rtl="1"/>
                      <a:r>
                        <a:rPr lang="ar" sz="2000" b="0" u="sng">
                          <a:solidFill>
                            <a:schemeClr val="tx1"/>
                          </a:solidFill>
                          <a:latin typeface="Sakkal Majalla" panose="02000000000000000000" pitchFamily="2" charset="-78"/>
                          <a:cs typeface="Sakkal Majalla" panose="02000000000000000000" pitchFamily="2" charset="-78"/>
                        </a:rPr>
                        <a:t>المصروفات</a:t>
                      </a:r>
                    </a:p>
                  </a:txBody>
                  <a:tcPr/>
                </a:tc>
                <a:tc>
                  <a:txBody>
                    <a:bodyPr/>
                    <a:lstStyle/>
                    <a:p>
                      <a:pPr algn="ctr" rtl="1"/>
                      <a:endParaRPr lang="en-GB" sz="2000" dirty="0">
                        <a:solidFill>
                          <a:schemeClr val="tx1"/>
                        </a:solidFill>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4"/>
                  </a:ext>
                </a:extLst>
              </a:tr>
              <a:tr h="370840">
                <a:tc>
                  <a:txBody>
                    <a:bodyPr/>
                    <a:lstStyle/>
                    <a:p>
                      <a:pPr rtl="1"/>
                      <a:r>
                        <a:rPr lang="ar" sz="2000">
                          <a:solidFill>
                            <a:schemeClr val="tx1"/>
                          </a:solidFill>
                          <a:latin typeface="Sakkal Majalla" panose="02000000000000000000" pitchFamily="2" charset="-78"/>
                          <a:cs typeface="Sakkal Majalla" panose="02000000000000000000" pitchFamily="2" charset="-78"/>
                        </a:rPr>
                        <a:t>الأجور</a:t>
                      </a:r>
                    </a:p>
                  </a:txBody>
                  <a:tcPr/>
                </a:tc>
                <a:tc>
                  <a:txBody>
                    <a:bodyPr/>
                    <a:lstStyle/>
                    <a:p>
                      <a:pPr algn="ctr" rtl="1"/>
                      <a:r>
                        <a:rPr lang="ar" sz="2000" u="none" dirty="0">
                          <a:solidFill>
                            <a:schemeClr val="tx1"/>
                          </a:solidFill>
                          <a:latin typeface="Sakkal Majalla" panose="02000000000000000000" pitchFamily="2" charset="-78"/>
                          <a:cs typeface="Sakkal Majalla" panose="02000000000000000000" pitchFamily="2" charset="-78"/>
                        </a:rPr>
                        <a:t>2220</a:t>
                      </a:r>
                    </a:p>
                  </a:txBody>
                  <a:tcPr/>
                </a:tc>
                <a:extLst>
                  <a:ext uri="{0D108BD9-81ED-4DB2-BD59-A6C34878D82A}">
                    <a16:rowId xmlns:a16="http://schemas.microsoft.com/office/drawing/2014/main" val="10005"/>
                  </a:ext>
                </a:extLst>
              </a:tr>
              <a:tr h="370840">
                <a:tc>
                  <a:txBody>
                    <a:bodyPr/>
                    <a:lstStyle/>
                    <a:p>
                      <a:pPr rtl="1"/>
                      <a:r>
                        <a:rPr lang="ar" sz="2000">
                          <a:solidFill>
                            <a:schemeClr val="tx1"/>
                          </a:solidFill>
                          <a:latin typeface="Sakkal Majalla" panose="02000000000000000000" pitchFamily="2" charset="-78"/>
                          <a:cs typeface="Sakkal Majalla" panose="02000000000000000000" pitchFamily="2" charset="-78"/>
                        </a:rPr>
                        <a:t>المرافق</a:t>
                      </a:r>
                    </a:p>
                  </a:txBody>
                  <a:tcPr/>
                </a:tc>
                <a:tc>
                  <a:txBody>
                    <a:bodyPr/>
                    <a:lstStyle/>
                    <a:p>
                      <a:pPr algn="ctr" rtl="1"/>
                      <a:r>
                        <a:rPr lang="ar" sz="2000" dirty="0">
                          <a:solidFill>
                            <a:schemeClr val="tx1"/>
                          </a:solidFill>
                          <a:latin typeface="Sakkal Majalla" panose="02000000000000000000" pitchFamily="2" charset="-78"/>
                          <a:cs typeface="Sakkal Majalla" panose="02000000000000000000" pitchFamily="2" charset="-78"/>
                        </a:rPr>
                        <a:t>345</a:t>
                      </a:r>
                    </a:p>
                  </a:txBody>
                  <a:tcPr/>
                </a:tc>
                <a:extLst>
                  <a:ext uri="{0D108BD9-81ED-4DB2-BD59-A6C34878D82A}">
                    <a16:rowId xmlns:a16="http://schemas.microsoft.com/office/drawing/2014/main" val="10006"/>
                  </a:ext>
                </a:extLst>
              </a:tr>
              <a:tr h="370840">
                <a:tc>
                  <a:txBody>
                    <a:bodyPr/>
                    <a:lstStyle/>
                    <a:p>
                      <a:pPr rtl="1"/>
                      <a:r>
                        <a:rPr lang="ar" sz="2000">
                          <a:solidFill>
                            <a:schemeClr val="tx1"/>
                          </a:solidFill>
                          <a:latin typeface="Sakkal Majalla" panose="02000000000000000000" pitchFamily="2" charset="-78"/>
                          <a:cs typeface="Sakkal Majalla" panose="02000000000000000000" pitchFamily="2" charset="-78"/>
                        </a:rPr>
                        <a:t>الإيجار</a:t>
                      </a:r>
                    </a:p>
                  </a:txBody>
                  <a:tcPr/>
                </a:tc>
                <a:tc>
                  <a:txBody>
                    <a:bodyPr/>
                    <a:lstStyle/>
                    <a:p>
                      <a:pPr algn="ctr" rtl="1"/>
                      <a:r>
                        <a:rPr lang="ar" sz="2000" u="sng" dirty="0">
                          <a:solidFill>
                            <a:schemeClr val="tx1"/>
                          </a:solidFill>
                          <a:latin typeface="Sakkal Majalla" panose="02000000000000000000" pitchFamily="2" charset="-78"/>
                          <a:cs typeface="Sakkal Majalla" panose="02000000000000000000" pitchFamily="2" charset="-78"/>
                        </a:rPr>
                        <a:t>480</a:t>
                      </a:r>
                    </a:p>
                  </a:txBody>
                  <a:tcPr/>
                </a:tc>
                <a:extLst>
                  <a:ext uri="{0D108BD9-81ED-4DB2-BD59-A6C34878D82A}">
                    <a16:rowId xmlns:a16="http://schemas.microsoft.com/office/drawing/2014/main" val="10007"/>
                  </a:ext>
                </a:extLst>
              </a:tr>
              <a:tr h="370840">
                <a:tc>
                  <a:txBody>
                    <a:bodyPr/>
                    <a:lstStyle/>
                    <a:p>
                      <a:pPr rtl="1"/>
                      <a:r>
                        <a:rPr lang="ar" sz="2000">
                          <a:solidFill>
                            <a:schemeClr val="tx1"/>
                          </a:solidFill>
                          <a:latin typeface="Sakkal Majalla" panose="02000000000000000000" pitchFamily="2" charset="-78"/>
                          <a:cs typeface="Sakkal Majalla" panose="02000000000000000000" pitchFamily="2" charset="-78"/>
                        </a:rPr>
                        <a:t>إجمالي المصروفات</a:t>
                      </a:r>
                    </a:p>
                  </a:txBody>
                  <a:tcPr/>
                </a:tc>
                <a:tc>
                  <a:txBody>
                    <a:bodyPr/>
                    <a:lstStyle/>
                    <a:p>
                      <a:pPr algn="ctr" rtl="1"/>
                      <a:r>
                        <a:rPr lang="ar" sz="2000" u="sng" dirty="0">
                          <a:solidFill>
                            <a:schemeClr val="tx1"/>
                          </a:solidFill>
                          <a:latin typeface="Sakkal Majalla" panose="02000000000000000000" pitchFamily="2" charset="-78"/>
                          <a:cs typeface="Sakkal Majalla" panose="02000000000000000000" pitchFamily="2" charset="-78"/>
                        </a:rPr>
                        <a:t>3,045</a:t>
                      </a:r>
                    </a:p>
                  </a:txBody>
                  <a:tcPr/>
                </a:tc>
                <a:extLst>
                  <a:ext uri="{0D108BD9-81ED-4DB2-BD59-A6C34878D82A}">
                    <a16:rowId xmlns:a16="http://schemas.microsoft.com/office/drawing/2014/main" val="10008"/>
                  </a:ext>
                </a:extLst>
              </a:tr>
              <a:tr h="370840">
                <a:tc>
                  <a:txBody>
                    <a:bodyPr/>
                    <a:lstStyle/>
                    <a:p>
                      <a:pPr rtl="1"/>
                      <a:r>
                        <a:rPr lang="ar" sz="2000" b="1">
                          <a:solidFill>
                            <a:schemeClr val="tx1"/>
                          </a:solidFill>
                          <a:latin typeface="Sakkal Majalla" panose="02000000000000000000" pitchFamily="2" charset="-78"/>
                          <a:cs typeface="Sakkal Majalla" panose="02000000000000000000" pitchFamily="2" charset="-78"/>
                        </a:rPr>
                        <a:t>ربح العام</a:t>
                      </a:r>
                    </a:p>
                  </a:txBody>
                  <a:tcPr/>
                </a:tc>
                <a:tc>
                  <a:txBody>
                    <a:bodyPr/>
                    <a:lstStyle/>
                    <a:p>
                      <a:pPr algn="ctr" rtl="1"/>
                      <a:r>
                        <a:rPr lang="ar" sz="2000" dirty="0">
                          <a:solidFill>
                            <a:schemeClr val="tx1"/>
                          </a:solidFill>
                          <a:latin typeface="Sakkal Majalla" panose="02000000000000000000" pitchFamily="2" charset="-78"/>
                          <a:cs typeface="Sakkal Majalla" panose="02000000000000000000" pitchFamily="2" charset="-78"/>
                        </a:rPr>
                        <a:t>5,480</a:t>
                      </a:r>
                    </a:p>
                  </a:txBody>
                  <a:tcPr/>
                </a:tc>
                <a:extLst>
                  <a:ext uri="{0D108BD9-81ED-4DB2-BD59-A6C34878D82A}">
                    <a16:rowId xmlns:a16="http://schemas.microsoft.com/office/drawing/2014/main" val="10009"/>
                  </a:ext>
                </a:extLst>
              </a:tr>
            </a:tbl>
          </a:graphicData>
        </a:graphic>
      </p:graphicFrame>
      <p:sp>
        <p:nvSpPr>
          <p:cNvPr id="3" name="Footer Placeholder 2">
            <a:extLst>
              <a:ext uri="{FF2B5EF4-FFF2-40B4-BE49-F238E27FC236}">
                <a16:creationId xmlns:a16="http://schemas.microsoft.com/office/drawing/2014/main" id="{D1A02281-9F3E-1A4A-3BA0-FEDFF7043EDB}"/>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461721743"/>
      </p:ext>
    </p:extLst>
  </p:cSld>
  <p:clrMapOvr>
    <a:masterClrMapping/>
  </p:clrMapOvr>
  <p:transition>
    <p:sndAc>
      <p:stSnd>
        <p:snd r:embed="rId3" name="click.wav"/>
      </p:stSnd>
    </p:sndAc>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2600" b="1" dirty="0">
                <a:latin typeface="Sakkal Majalla" panose="02000000000000000000" pitchFamily="2" charset="-78"/>
                <a:cs typeface="Sakkal Majalla" panose="02000000000000000000" pitchFamily="2" charset="-78"/>
              </a:rPr>
              <a:t>تعديلات على قائمة الدخل الشامل</a:t>
            </a:r>
          </a:p>
        </p:txBody>
      </p:sp>
      <p:sp>
        <p:nvSpPr>
          <p:cNvPr id="3" name="Content Placeholder 2"/>
          <p:cNvSpPr>
            <a:spLocks noGrp="1"/>
          </p:cNvSpPr>
          <p:nvPr>
            <p:ph idx="1"/>
          </p:nvPr>
        </p:nvSpPr>
        <p:spPr>
          <a:xfrm>
            <a:off x="468311" y="2196000"/>
            <a:ext cx="8207375" cy="3878436"/>
          </a:xfrm>
        </p:spPr>
        <p:txBody>
          <a:bodyPr rtlCol="1"/>
          <a:lstStyle/>
          <a:p>
            <a:pPr rtl="1"/>
            <a:r>
              <a:rPr lang="ar" sz="2600" dirty="0">
                <a:latin typeface="Sakkal Majalla" panose="02000000000000000000" pitchFamily="2" charset="-78"/>
                <a:cs typeface="Sakkal Majalla" panose="02000000000000000000" pitchFamily="2" charset="-78"/>
              </a:rPr>
              <a:t>من أجل جعل قائمة الدخل الشامل دقيقة، قد نحتاج إلى إجراء تعديلات بناءً على البيانات المالية التي تحتفظ بها الشركة.</a:t>
            </a:r>
          </a:p>
          <a:p>
            <a:pPr rtl="1"/>
            <a:r>
              <a:rPr lang="ar" sz="2600" dirty="0">
                <a:latin typeface="Sakkal Majalla" panose="02000000000000000000" pitchFamily="2" charset="-78"/>
                <a:cs typeface="Sakkal Majalla" panose="02000000000000000000" pitchFamily="2" charset="-78"/>
              </a:rPr>
              <a:t>هناك ثلاثة تعديلات شائعة هي:</a:t>
            </a:r>
          </a:p>
          <a:p>
            <a:pPr lvl="1" rtl="1"/>
            <a:r>
              <a:rPr lang="ar" sz="2600" dirty="0">
                <a:latin typeface="Sakkal Majalla" panose="02000000000000000000" pitchFamily="2" charset="-78"/>
                <a:cs typeface="Sakkal Majalla" panose="02000000000000000000" pitchFamily="2" charset="-78"/>
              </a:rPr>
              <a:t>المخزون</a:t>
            </a:r>
          </a:p>
          <a:p>
            <a:pPr lvl="1" rtl="1"/>
            <a:r>
              <a:rPr lang="ar" sz="2600" dirty="0">
                <a:latin typeface="Sakkal Majalla" panose="02000000000000000000" pitchFamily="2" charset="-78"/>
                <a:cs typeface="Sakkal Majalla" panose="02000000000000000000" pitchFamily="2" charset="-78"/>
              </a:rPr>
              <a:t>الاستهلاك</a:t>
            </a:r>
          </a:p>
        </p:txBody>
      </p:sp>
      <p:sp>
        <p:nvSpPr>
          <p:cNvPr id="4" name="Footer Placeholder 2">
            <a:extLst>
              <a:ext uri="{FF2B5EF4-FFF2-40B4-BE49-F238E27FC236}">
                <a16:creationId xmlns:a16="http://schemas.microsoft.com/office/drawing/2014/main" id="{DAA99C58-88F6-A8BB-53FD-CBF47541A10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16388992"/>
      </p:ext>
    </p:extLst>
  </p:cSld>
  <p:clrMapOvr>
    <a:masterClrMapping/>
  </p:clrMapOvr>
  <p:transition>
    <p:sndAc>
      <p:stSnd>
        <p:snd r:embed="rId3" name="click.wav"/>
      </p:stSnd>
    </p:sndAc>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المخزون</a:t>
            </a:r>
          </a:p>
        </p:txBody>
      </p:sp>
      <p:sp>
        <p:nvSpPr>
          <p:cNvPr id="3" name="Content Placeholder 2"/>
          <p:cNvSpPr>
            <a:spLocks noGrp="1"/>
          </p:cNvSpPr>
          <p:nvPr>
            <p:ph sz="half" idx="1"/>
          </p:nvPr>
        </p:nvSpPr>
        <p:spPr>
          <a:xfrm>
            <a:off x="4648199" y="2196001"/>
            <a:ext cx="4027487" cy="4024100"/>
          </a:xfrm>
        </p:spPr>
        <p:txBody>
          <a:bodyPr wrap="square" rtlCol="1" anchor="t">
            <a:normAutofit/>
          </a:bodyPr>
          <a:lstStyle/>
          <a:p>
            <a:pPr marL="0" indent="0" rtl="1">
              <a:lnSpc>
                <a:spcPct val="90000"/>
              </a:lnSpc>
              <a:buNone/>
            </a:pPr>
            <a:r>
              <a:rPr lang="ar" sz="1900" dirty="0">
                <a:latin typeface="Sakkal Majalla" panose="02000000000000000000" pitchFamily="2" charset="-78"/>
                <a:cs typeface="Sakkal Majalla" panose="02000000000000000000" pitchFamily="2" charset="-78"/>
              </a:rPr>
              <a:t>من أجل الحصول على رقم دقيق لتكلفة المبيعات، نحتاج إلى مراعاة قيمة المخزون في نهاية مدة التداول.</a:t>
            </a:r>
          </a:p>
          <a:p>
            <a:pPr marL="0" indent="0" rtl="1">
              <a:lnSpc>
                <a:spcPct val="90000"/>
              </a:lnSpc>
              <a:buNone/>
            </a:pPr>
            <a:endParaRPr lang="en-GB" sz="1900" u="sng" dirty="0">
              <a:latin typeface="Sakkal Majalla" panose="02000000000000000000" pitchFamily="2" charset="-78"/>
              <a:cs typeface="Sakkal Majalla" panose="02000000000000000000" pitchFamily="2" charset="-78"/>
            </a:endParaRPr>
          </a:p>
          <a:p>
            <a:pPr marL="0" indent="0" rtl="1">
              <a:lnSpc>
                <a:spcPct val="90000"/>
              </a:lnSpc>
              <a:buNone/>
            </a:pPr>
            <a:r>
              <a:rPr lang="ar" sz="1900" u="sng" dirty="0">
                <a:latin typeface="Sakkal Majalla" panose="02000000000000000000" pitchFamily="2" charset="-78"/>
                <a:cs typeface="Sakkal Majalla" panose="02000000000000000000" pitchFamily="2" charset="-78"/>
              </a:rPr>
              <a:t>مثال عملي:</a:t>
            </a:r>
          </a:p>
          <a:p>
            <a:pPr marL="0" indent="0" rtl="1">
              <a:lnSpc>
                <a:spcPct val="90000"/>
              </a:lnSpc>
              <a:buNone/>
            </a:pPr>
            <a:r>
              <a:rPr lang="ar" sz="1900" dirty="0">
                <a:latin typeface="Sakkal Majalla" panose="02000000000000000000" pitchFamily="2" charset="-78"/>
                <a:cs typeface="Sakkal Majalla" panose="02000000000000000000" pitchFamily="2" charset="-78"/>
              </a:rPr>
              <a:t>المشتريات                       </a:t>
            </a:r>
            <a:r>
              <a:rPr lang="en-US" sz="1900" dirty="0">
                <a:latin typeface="Sakkal Majalla" panose="02000000000000000000" pitchFamily="2" charset="-78"/>
                <a:cs typeface="Sakkal Majalla" panose="02000000000000000000" pitchFamily="2" charset="-78"/>
              </a:rPr>
              <a:t>      </a:t>
            </a:r>
            <a:r>
              <a:rPr lang="ar" sz="1900" dirty="0">
                <a:latin typeface="Sakkal Majalla" panose="02000000000000000000" pitchFamily="2" charset="-78"/>
                <a:cs typeface="Sakkal Majalla" panose="02000000000000000000" pitchFamily="2" charset="-78"/>
              </a:rPr>
              <a:t>   = $120,800</a:t>
            </a:r>
          </a:p>
          <a:p>
            <a:pPr marL="0" indent="0" rtl="1">
              <a:lnSpc>
                <a:spcPct val="90000"/>
              </a:lnSpc>
              <a:buNone/>
            </a:pPr>
            <a:r>
              <a:rPr lang="ar" sz="1900" dirty="0">
                <a:latin typeface="Sakkal Majalla" panose="02000000000000000000" pitchFamily="2" charset="-78"/>
                <a:cs typeface="Sakkal Majalla" panose="02000000000000000000" pitchFamily="2" charset="-78"/>
              </a:rPr>
              <a:t>قيمة المخزون 31 ديسمبر</a:t>
            </a:r>
            <a:r>
              <a:rPr lang="en-US" sz="1900" dirty="0">
                <a:latin typeface="Sakkal Majalla" panose="02000000000000000000" pitchFamily="2" charset="-78"/>
                <a:cs typeface="Sakkal Majalla" panose="02000000000000000000" pitchFamily="2" charset="-78"/>
              </a:rPr>
              <a:t>   </a:t>
            </a:r>
            <a:r>
              <a:rPr lang="ar" sz="1900" dirty="0">
                <a:latin typeface="Sakkal Majalla" panose="02000000000000000000" pitchFamily="2" charset="-78"/>
                <a:cs typeface="Sakkal Majalla" panose="02000000000000000000" pitchFamily="2" charset="-78"/>
              </a:rPr>
              <a:t> = </a:t>
            </a:r>
            <a:r>
              <a:rPr lang="ar" sz="1900" u="sng" dirty="0">
                <a:latin typeface="Sakkal Majalla" panose="02000000000000000000" pitchFamily="2" charset="-78"/>
                <a:cs typeface="Sakkal Majalla" panose="02000000000000000000" pitchFamily="2" charset="-78"/>
              </a:rPr>
              <a:t> $15,600 </a:t>
            </a:r>
            <a:r>
              <a:rPr lang="ar" sz="1900" dirty="0">
                <a:latin typeface="Sakkal Majalla" panose="02000000000000000000" pitchFamily="2" charset="-78"/>
                <a:cs typeface="Sakkal Majalla" panose="02000000000000000000" pitchFamily="2" charset="-78"/>
              </a:rPr>
              <a:t> </a:t>
            </a:r>
            <a:br>
              <a:rPr lang="en-US" sz="1900" dirty="0">
                <a:latin typeface="Sakkal Majalla" panose="02000000000000000000" pitchFamily="2" charset="-78"/>
                <a:cs typeface="Sakkal Majalla" panose="02000000000000000000" pitchFamily="2" charset="-78"/>
              </a:rPr>
            </a:br>
            <a:r>
              <a:rPr lang="ar" sz="1900" dirty="0">
                <a:latin typeface="Sakkal Majalla" panose="02000000000000000000" pitchFamily="2" charset="-78"/>
                <a:cs typeface="Sakkal Majalla" panose="02000000000000000000" pitchFamily="2" charset="-78"/>
              </a:rPr>
              <a:t>تكلفة المبيعات</a:t>
            </a:r>
            <a:r>
              <a:rPr lang="en-US" sz="1900" dirty="0">
                <a:latin typeface="Sakkal Majalla" panose="02000000000000000000" pitchFamily="2" charset="-78"/>
                <a:cs typeface="Sakkal Majalla" panose="02000000000000000000" pitchFamily="2" charset="-78"/>
              </a:rPr>
              <a:t>                        </a:t>
            </a:r>
            <a:r>
              <a:rPr lang="ar" sz="1900" dirty="0">
                <a:latin typeface="Sakkal Majalla" panose="02000000000000000000" pitchFamily="2" charset="-78"/>
                <a:cs typeface="Sakkal Majalla" panose="02000000000000000000" pitchFamily="2" charset="-78"/>
              </a:rPr>
              <a:t>= $105,200</a:t>
            </a:r>
          </a:p>
          <a:p>
            <a:pPr marL="0" indent="0" rtl="1">
              <a:lnSpc>
                <a:spcPct val="90000"/>
              </a:lnSpc>
              <a:buNone/>
            </a:pPr>
            <a:r>
              <a:rPr lang="ar" sz="1900" dirty="0">
                <a:latin typeface="Sakkal Majalla" panose="02000000000000000000" pitchFamily="2" charset="-78"/>
                <a:cs typeface="Sakkal Majalla" panose="02000000000000000000" pitchFamily="2" charset="-78"/>
              </a:rPr>
              <a:t>                              </a:t>
            </a:r>
          </a:p>
          <a:p>
            <a:pPr marL="0" indent="0" rtl="1">
              <a:lnSpc>
                <a:spcPct val="90000"/>
              </a:lnSpc>
              <a:buNone/>
            </a:pPr>
            <a:r>
              <a:rPr lang="ar" sz="1900" dirty="0">
                <a:latin typeface="Sakkal Majalla" panose="02000000000000000000" pitchFamily="2" charset="-78"/>
                <a:cs typeface="Sakkal Majalla" panose="02000000000000000000" pitchFamily="2" charset="-78"/>
              </a:rPr>
              <a:t>                                </a:t>
            </a:r>
          </a:p>
          <a:p>
            <a:pPr marL="0" indent="0" rtl="1">
              <a:lnSpc>
                <a:spcPct val="90000"/>
              </a:lnSpc>
              <a:buNone/>
            </a:pPr>
            <a:r>
              <a:rPr lang="ar" sz="1900" dirty="0">
                <a:latin typeface="Sakkal Majalla" panose="02000000000000000000" pitchFamily="2" charset="-78"/>
                <a:cs typeface="Sakkal Majalla" panose="02000000000000000000" pitchFamily="2" charset="-78"/>
              </a:rPr>
              <a:t> </a:t>
            </a:r>
          </a:p>
        </p:txBody>
      </p:sp>
      <p:pic>
        <p:nvPicPr>
          <p:cNvPr id="5" name="Picture 4">
            <a:extLst>
              <a:ext uri="{FF2B5EF4-FFF2-40B4-BE49-F238E27FC236}">
                <a16:creationId xmlns:a16="http://schemas.microsoft.com/office/drawing/2014/main" id="{397BF271-C5B8-816E-7B84-1348648097FE}"/>
              </a:ext>
            </a:extLst>
          </p:cNvPr>
          <p:cNvPicPr>
            <a:picLocks noChangeAspect="1"/>
          </p:cNvPicPr>
          <p:nvPr/>
        </p:nvPicPr>
        <p:blipFill>
          <a:blip r:embed="rId4"/>
          <a:stretch>
            <a:fillRect/>
          </a:stretch>
        </p:blipFill>
        <p:spPr>
          <a:xfrm>
            <a:off x="457200" y="2716387"/>
            <a:ext cx="3991361" cy="2698603"/>
          </a:xfrm>
          <a:prstGeom prst="rect">
            <a:avLst/>
          </a:prstGeom>
        </p:spPr>
      </p:pic>
      <p:sp>
        <p:nvSpPr>
          <p:cNvPr id="4" name="Footer Placeholder 2">
            <a:extLst>
              <a:ext uri="{FF2B5EF4-FFF2-40B4-BE49-F238E27FC236}">
                <a16:creationId xmlns:a16="http://schemas.microsoft.com/office/drawing/2014/main" id="{E723F624-92FD-23C6-4731-569CA5866175}"/>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561580899"/>
      </p:ext>
    </p:extLst>
  </p:cSld>
  <p:clrMapOvr>
    <a:masterClrMapping/>
  </p:clrMapOvr>
  <p:transition>
    <p:sndAc>
      <p:stSnd>
        <p:snd r:embed="rId3" name="click.wav"/>
      </p:stSnd>
    </p:sndAc>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486" y="1195200"/>
            <a:ext cx="3008313" cy="865648"/>
          </a:xfrm>
        </p:spPr>
        <p:txBody>
          <a:bodyPr wrap="square" rtlCol="1" anchor="b">
            <a:normAutofit/>
          </a:bodyPr>
          <a:lstStyle/>
          <a:p>
            <a:pPr rtl="1"/>
            <a:r>
              <a:rPr lang="ar" sz="2200" dirty="0">
                <a:latin typeface="Sakkal Majalla" panose="02000000000000000000" pitchFamily="2" charset="-78"/>
                <a:cs typeface="Sakkal Majalla" panose="02000000000000000000" pitchFamily="2" charset="-78"/>
              </a:rPr>
              <a:t>الاستهلاك</a:t>
            </a:r>
          </a:p>
        </p:txBody>
      </p:sp>
      <p:sp>
        <p:nvSpPr>
          <p:cNvPr id="3" name="Content Placeholder 2"/>
          <p:cNvSpPr>
            <a:spLocks noGrp="1"/>
          </p:cNvSpPr>
          <p:nvPr>
            <p:ph type="body" sz="half" idx="2"/>
          </p:nvPr>
        </p:nvSpPr>
        <p:spPr>
          <a:xfrm>
            <a:off x="4381500" y="2132857"/>
            <a:ext cx="4305299" cy="3993307"/>
          </a:xfrm>
        </p:spPr>
        <p:txBody>
          <a:bodyPr wrap="square" rtlCol="1" anchor="t">
            <a:normAutofit/>
          </a:bodyPr>
          <a:lstStyle/>
          <a:p>
            <a:pPr rtl="1"/>
            <a:r>
              <a:rPr lang="ar" sz="2200" dirty="0">
                <a:latin typeface="Sakkal Majalla" panose="02000000000000000000" pitchFamily="2" charset="-78"/>
                <a:cs typeface="Sakkal Majalla" panose="02000000000000000000" pitchFamily="2" charset="-78"/>
              </a:rPr>
              <a:t>نفقات أعمال أخرى يجب مراعاتها هي انخفاض قيمة الأصول غير المتداولة بسبب التآكل والبلي. فكّر في مقدار التآكل والبلي الذي يحدث للسيارة.</a:t>
            </a:r>
          </a:p>
          <a:p>
            <a:pPr rtl="1"/>
            <a:endParaRPr lang="en-GB" sz="2200" dirty="0">
              <a:latin typeface="Sakkal Majalla" panose="02000000000000000000" pitchFamily="2" charset="-78"/>
              <a:cs typeface="Sakkal Majalla" panose="02000000000000000000" pitchFamily="2" charset="-78"/>
            </a:endParaRPr>
          </a:p>
          <a:p>
            <a:pPr rtl="1"/>
            <a:r>
              <a:rPr lang="ar" sz="2200" dirty="0">
                <a:latin typeface="Sakkal Majalla" panose="02000000000000000000" pitchFamily="2" charset="-78"/>
                <a:cs typeface="Sakkal Majalla" panose="02000000000000000000" pitchFamily="2" charset="-78"/>
              </a:rPr>
              <a:t>هناك طريقتان (أ) لحساب الاستهلاك</a:t>
            </a:r>
          </a:p>
          <a:p>
            <a:pPr marL="342900" indent="-342900" rtl="1">
              <a:buFont typeface="Arial" panose="020B0604020202020204" pitchFamily="34" charset="0"/>
              <a:buChar char="•"/>
            </a:pPr>
            <a:r>
              <a:rPr lang="ar" sz="2200" dirty="0">
                <a:latin typeface="Sakkal Majalla" panose="02000000000000000000" pitchFamily="2" charset="-78"/>
                <a:cs typeface="Sakkal Majalla" panose="02000000000000000000" pitchFamily="2" charset="-78"/>
              </a:rPr>
              <a:t>مصاريف الاستهلاك الثابتة</a:t>
            </a:r>
          </a:p>
          <a:p>
            <a:pPr marL="342900" indent="-342900" rtl="1">
              <a:buFont typeface="Arial" panose="020B0604020202020204" pitchFamily="34" charset="0"/>
              <a:buChar char="•"/>
            </a:pPr>
            <a:r>
              <a:rPr lang="ar" sz="2200" dirty="0">
                <a:latin typeface="Sakkal Majalla" panose="02000000000000000000" pitchFamily="2" charset="-78"/>
                <a:cs typeface="Sakkal Majalla" panose="02000000000000000000" pitchFamily="2" charset="-78"/>
              </a:rPr>
              <a:t>تقليل استهلاك الرصيد</a:t>
            </a:r>
          </a:p>
          <a:p>
            <a:pPr rtl="1"/>
            <a:endParaRPr lang="en-GB" sz="2200" dirty="0">
              <a:latin typeface="Sakkal Majalla" panose="02000000000000000000" pitchFamily="2" charset="-78"/>
              <a:cs typeface="Sakkal Majalla" panose="02000000000000000000" pitchFamily="2" charset="-78"/>
            </a:endParaRPr>
          </a:p>
          <a:p>
            <a:pPr marL="0" indent="0" rtl="1">
              <a:buNone/>
            </a:pPr>
            <a:endParaRPr lang="en-GB" sz="2200" dirty="0">
              <a:latin typeface="Sakkal Majalla" panose="02000000000000000000" pitchFamily="2" charset="-78"/>
              <a:cs typeface="Sakkal Majalla" panose="02000000000000000000" pitchFamily="2" charset="-78"/>
            </a:endParaRPr>
          </a:p>
        </p:txBody>
      </p:sp>
      <p:pic>
        <p:nvPicPr>
          <p:cNvPr id="5" name="Picture 4">
            <a:extLst>
              <a:ext uri="{FF2B5EF4-FFF2-40B4-BE49-F238E27FC236}">
                <a16:creationId xmlns:a16="http://schemas.microsoft.com/office/drawing/2014/main" id="{B3BB59F5-B748-3AE7-0BD0-B9FB2FC02AAB}"/>
              </a:ext>
            </a:extLst>
          </p:cNvPr>
          <p:cNvPicPr>
            <a:picLocks noChangeAspect="1"/>
          </p:cNvPicPr>
          <p:nvPr/>
        </p:nvPicPr>
        <p:blipFill>
          <a:blip r:embed="rId4"/>
          <a:stretch>
            <a:fillRect/>
          </a:stretch>
        </p:blipFill>
        <p:spPr>
          <a:xfrm>
            <a:off x="542925" y="2390775"/>
            <a:ext cx="3599307" cy="2552700"/>
          </a:xfrm>
          <a:prstGeom prst="rect">
            <a:avLst/>
          </a:prstGeom>
        </p:spPr>
      </p:pic>
      <p:sp>
        <p:nvSpPr>
          <p:cNvPr id="4" name="Footer Placeholder 2">
            <a:extLst>
              <a:ext uri="{FF2B5EF4-FFF2-40B4-BE49-F238E27FC236}">
                <a16:creationId xmlns:a16="http://schemas.microsoft.com/office/drawing/2014/main" id="{8F4BC9FD-3439-5779-6EE9-F34D824866B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931951262"/>
      </p:ext>
    </p:extLst>
  </p:cSld>
  <p:clrMapOvr>
    <a:masterClrMapping/>
  </p:clrMapOvr>
  <p:transition>
    <p:sndAc>
      <p:stSnd>
        <p:snd r:embed="rId3" name="click.wav"/>
      </p:stSnd>
    </p:sndAc>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مصاريف الاستهلاك الثابتة</a:t>
            </a:r>
          </a:p>
        </p:txBody>
      </p:sp>
      <p:sp>
        <p:nvSpPr>
          <p:cNvPr id="3" name="Content Placeholder 2"/>
          <p:cNvSpPr>
            <a:spLocks noGrp="1"/>
          </p:cNvSpPr>
          <p:nvPr>
            <p:ph sz="half" idx="1"/>
          </p:nvPr>
        </p:nvSpPr>
        <p:spPr>
          <a:xfrm>
            <a:off x="4648199" y="2196001"/>
            <a:ext cx="4027487" cy="4024100"/>
          </a:xfrm>
        </p:spPr>
        <p:txBody>
          <a:bodyPr wrap="square" rtlCol="1" anchor="t">
            <a:noAutofit/>
          </a:bodyPr>
          <a:lstStyle/>
          <a:p>
            <a:pPr marL="0" indent="0" rtl="1">
              <a:lnSpc>
                <a:spcPct val="90000"/>
              </a:lnSpc>
              <a:buNone/>
            </a:pPr>
            <a:r>
              <a:rPr lang="ar" sz="2200" dirty="0">
                <a:latin typeface="Sakkal Majalla" panose="02000000000000000000" pitchFamily="2" charset="-78"/>
                <a:cs typeface="Sakkal Majalla" panose="02000000000000000000" pitchFamily="2" charset="-78"/>
              </a:rPr>
              <a:t>في هذه الطريقة، يُحسب الاستهلاك السنوي وهو </a:t>
            </a:r>
            <a:r>
              <a:rPr lang="ar" sz="2200" b="1" dirty="0">
                <a:latin typeface="Sakkal Majalla" panose="02000000000000000000" pitchFamily="2" charset="-78"/>
                <a:cs typeface="Sakkal Majalla" panose="02000000000000000000" pitchFamily="2" charset="-78"/>
              </a:rPr>
              <a:t>المبلغ نفسه سنويًّا على مدى العمر الإنتاجي المقدر.</a:t>
            </a:r>
          </a:p>
          <a:p>
            <a:pPr marL="0" indent="0" rtl="1">
              <a:lnSpc>
                <a:spcPct val="90000"/>
              </a:lnSpc>
              <a:buNone/>
            </a:pPr>
            <a:endParaRPr lang="en-GB"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الحساب:</a:t>
            </a:r>
          </a:p>
          <a:p>
            <a:pPr marL="0" indent="0" rtl="1">
              <a:lnSpc>
                <a:spcPct val="90000"/>
              </a:lnSpc>
              <a:buNone/>
            </a:pPr>
            <a:endParaRPr lang="en-GB"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الاستهلاك السنوي = </a:t>
            </a:r>
          </a:p>
          <a:p>
            <a:pPr marL="0" indent="0" rtl="1">
              <a:lnSpc>
                <a:spcPct val="90000"/>
              </a:lnSpc>
              <a:buNone/>
            </a:pPr>
            <a:endParaRPr lang="en-GB" sz="2200" u="sng" dirty="0">
              <a:latin typeface="Sakkal Majalla" panose="02000000000000000000" pitchFamily="2" charset="-78"/>
              <a:cs typeface="Sakkal Majalla" panose="02000000000000000000" pitchFamily="2" charset="-78"/>
            </a:endParaRPr>
          </a:p>
          <a:p>
            <a:pPr marL="0" indent="0" rtl="1">
              <a:lnSpc>
                <a:spcPct val="90000"/>
              </a:lnSpc>
              <a:buNone/>
            </a:pPr>
            <a:r>
              <a:rPr lang="ar" sz="2200" u="sng" dirty="0">
                <a:latin typeface="Sakkal Majalla" panose="02000000000000000000" pitchFamily="2" charset="-78"/>
                <a:cs typeface="Sakkal Majalla" panose="02000000000000000000" pitchFamily="2" charset="-78"/>
              </a:rPr>
              <a:t>سعر شراء الأصول - قيمة الخردة</a:t>
            </a:r>
            <a:endParaRPr lang="en-GB"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العمر الإنتاجي المقدر للأصل</a:t>
            </a:r>
          </a:p>
          <a:p>
            <a:pPr marL="0" indent="0" rtl="1">
              <a:lnSpc>
                <a:spcPct val="90000"/>
              </a:lnSpc>
              <a:buNone/>
            </a:pPr>
            <a:endParaRPr lang="en-GB"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u="sng" dirty="0">
                <a:latin typeface="Sakkal Majalla" panose="02000000000000000000" pitchFamily="2" charset="-78"/>
                <a:cs typeface="Sakkal Majalla" panose="02000000000000000000" pitchFamily="2" charset="-78"/>
              </a:rPr>
              <a:t>                                     </a:t>
            </a:r>
          </a:p>
          <a:p>
            <a:pPr rtl="1">
              <a:lnSpc>
                <a:spcPct val="90000"/>
              </a:lnSpc>
            </a:pPr>
            <a:endParaRPr lang="en-GB" sz="2200" dirty="0">
              <a:latin typeface="Sakkal Majalla" panose="02000000000000000000" pitchFamily="2" charset="-78"/>
              <a:cs typeface="Sakkal Majalla" panose="02000000000000000000" pitchFamily="2" charset="-78"/>
            </a:endParaRPr>
          </a:p>
        </p:txBody>
      </p:sp>
      <p:pic>
        <p:nvPicPr>
          <p:cNvPr id="5" name="Picture 4">
            <a:extLst>
              <a:ext uri="{FF2B5EF4-FFF2-40B4-BE49-F238E27FC236}">
                <a16:creationId xmlns:a16="http://schemas.microsoft.com/office/drawing/2014/main" id="{A09DDC62-0640-6CF0-7BB5-C5C1A1FA958C}"/>
              </a:ext>
            </a:extLst>
          </p:cNvPr>
          <p:cNvPicPr>
            <a:picLocks noChangeAspect="1"/>
          </p:cNvPicPr>
          <p:nvPr/>
        </p:nvPicPr>
        <p:blipFill>
          <a:blip r:embed="rId4"/>
          <a:stretch>
            <a:fillRect/>
          </a:stretch>
        </p:blipFill>
        <p:spPr>
          <a:xfrm>
            <a:off x="457200" y="2689987"/>
            <a:ext cx="4022744" cy="2665955"/>
          </a:xfrm>
          <a:prstGeom prst="rect">
            <a:avLst/>
          </a:prstGeom>
        </p:spPr>
      </p:pic>
      <p:sp>
        <p:nvSpPr>
          <p:cNvPr id="4" name="Footer Placeholder 2">
            <a:extLst>
              <a:ext uri="{FF2B5EF4-FFF2-40B4-BE49-F238E27FC236}">
                <a16:creationId xmlns:a16="http://schemas.microsoft.com/office/drawing/2014/main" id="{B82E5040-E1AE-30C7-0427-27E79AEEC2E3}"/>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592165009"/>
      </p:ext>
    </p:extLst>
  </p:cSld>
  <p:clrMapOvr>
    <a:masterClrMapping/>
  </p:clrMapOvr>
  <p:transition>
    <p:sndAc>
      <p:stSnd>
        <p:snd r:embed="rId3" name="click.wav"/>
      </p:stSnd>
    </p:sndAc>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تقليل استهلاك الرصيد</a:t>
            </a:r>
          </a:p>
        </p:txBody>
      </p:sp>
      <p:sp>
        <p:nvSpPr>
          <p:cNvPr id="3" name="Content Placeholder 2"/>
          <p:cNvSpPr>
            <a:spLocks noGrp="1"/>
          </p:cNvSpPr>
          <p:nvPr>
            <p:ph idx="1"/>
          </p:nvPr>
        </p:nvSpPr>
        <p:spPr>
          <a:xfrm>
            <a:off x="468311" y="2196000"/>
            <a:ext cx="8207375" cy="3878436"/>
          </a:xfrm>
        </p:spPr>
        <p:txBody>
          <a:bodyPr rtlCol="1"/>
          <a:lstStyle/>
          <a:p>
            <a:pPr rtl="1"/>
            <a:r>
              <a:rPr lang="ar" sz="2600" dirty="0">
                <a:latin typeface="Sakkal Majalla" panose="02000000000000000000" pitchFamily="2" charset="-78"/>
                <a:cs typeface="Sakkal Majalla" panose="02000000000000000000" pitchFamily="2" charset="-78"/>
              </a:rPr>
              <a:t>تفترض طريقة الاستهلاك هذه أن الاستهلاك يحدث بنسبة مئوية محددة سنوي</a:t>
            </a:r>
            <a:r>
              <a:rPr lang="ar-SA" sz="2600" dirty="0">
                <a:latin typeface="Sakkal Majalla" panose="02000000000000000000" pitchFamily="2" charset="-78"/>
                <a:cs typeface="Sakkal Majalla" panose="02000000000000000000" pitchFamily="2" charset="-78"/>
              </a:rPr>
              <a:t>ًّ</a:t>
            </a:r>
            <a:r>
              <a:rPr lang="ar" sz="2600" dirty="0">
                <a:latin typeface="Sakkal Majalla" panose="02000000000000000000" pitchFamily="2" charset="-78"/>
                <a:cs typeface="Sakkal Majalla" panose="02000000000000000000" pitchFamily="2" charset="-78"/>
              </a:rPr>
              <a:t>ا.</a:t>
            </a:r>
          </a:p>
          <a:p>
            <a:pPr rtl="1"/>
            <a:r>
              <a:rPr lang="ar" sz="2600" dirty="0">
                <a:latin typeface="Sakkal Majalla" panose="02000000000000000000" pitchFamily="2" charset="-78"/>
                <a:cs typeface="Sakkal Majalla" panose="02000000000000000000" pitchFamily="2" charset="-78"/>
              </a:rPr>
              <a:t>على سبيل المثال، في حالة تحديد الاستهلاك بنسبة 10% سنوي</a:t>
            </a:r>
            <a:r>
              <a:rPr lang="ar-SA" sz="2600" dirty="0">
                <a:latin typeface="Sakkal Majalla" panose="02000000000000000000" pitchFamily="2" charset="-78"/>
                <a:cs typeface="Sakkal Majalla" panose="02000000000000000000" pitchFamily="2" charset="-78"/>
              </a:rPr>
              <a:t>ًّ</a:t>
            </a:r>
            <a:r>
              <a:rPr lang="ar" sz="2600" dirty="0">
                <a:latin typeface="Sakkal Majalla" panose="02000000000000000000" pitchFamily="2" charset="-78"/>
                <a:cs typeface="Sakkal Majalla" panose="02000000000000000000" pitchFamily="2" charset="-78"/>
              </a:rPr>
              <a:t>ا، فعندئذٍ:</a:t>
            </a:r>
          </a:p>
          <a:p>
            <a:pPr marL="0" indent="0" rtl="1">
              <a:buNone/>
            </a:pPr>
            <a:r>
              <a:rPr lang="ar" sz="2600" dirty="0">
                <a:latin typeface="Sakkal Majalla" panose="02000000000000000000" pitchFamily="2" charset="-78"/>
                <a:cs typeface="Sakkal Majalla" panose="02000000000000000000" pitchFamily="2" charset="-78"/>
              </a:rPr>
              <a:t>    قيمة الأصول في بداية السنة الأولى = $10,000</a:t>
            </a:r>
          </a:p>
          <a:p>
            <a:pPr marL="0" indent="0" rtl="1">
              <a:buNone/>
            </a:pPr>
            <a:r>
              <a:rPr lang="ar" sz="2600" dirty="0">
                <a:latin typeface="Sakkal Majalla" panose="02000000000000000000" pitchFamily="2" charset="-78"/>
                <a:cs typeface="Sakkal Majalla" panose="02000000000000000000" pitchFamily="2" charset="-78"/>
              </a:rPr>
              <a:t>    الاستهلاك بنسبة 10% = 10% من 10,000 = $1,000</a:t>
            </a:r>
          </a:p>
          <a:p>
            <a:pPr marL="0" indent="0" rtl="1">
              <a:buNone/>
            </a:pPr>
            <a:r>
              <a:rPr lang="ar" sz="2600" dirty="0">
                <a:latin typeface="Sakkal Majalla" panose="02000000000000000000" pitchFamily="2" charset="-78"/>
                <a:cs typeface="Sakkal Majalla" panose="02000000000000000000" pitchFamily="2" charset="-78"/>
              </a:rPr>
              <a:t>    قيمة الأصول في بداية السنة الثانية = $9,000</a:t>
            </a:r>
          </a:p>
          <a:p>
            <a:pPr marL="0" indent="0" rtl="1">
              <a:buNone/>
            </a:pPr>
            <a:r>
              <a:rPr lang="ar" sz="2600" dirty="0">
                <a:latin typeface="Sakkal Majalla" panose="02000000000000000000" pitchFamily="2" charset="-78"/>
                <a:cs typeface="Sakkal Majalla" panose="02000000000000000000" pitchFamily="2" charset="-78"/>
              </a:rPr>
              <a:t>    الاستهلاك بنسبة 10% = 10% من $9,000 = $900</a:t>
            </a:r>
          </a:p>
          <a:p>
            <a:pPr marL="0" indent="0" rtl="1">
              <a:buNone/>
            </a:pPr>
            <a:r>
              <a:rPr lang="ar" sz="2600" dirty="0">
                <a:latin typeface="Sakkal Majalla" panose="02000000000000000000" pitchFamily="2" charset="-78"/>
                <a:cs typeface="Sakkal Majalla" panose="02000000000000000000" pitchFamily="2" charset="-78"/>
              </a:rPr>
              <a:t>    قيمة الأصول في بداية السنة الثالثة = $8,100</a:t>
            </a:r>
          </a:p>
        </p:txBody>
      </p:sp>
      <p:sp>
        <p:nvSpPr>
          <p:cNvPr id="4" name="Footer Placeholder 2">
            <a:extLst>
              <a:ext uri="{FF2B5EF4-FFF2-40B4-BE49-F238E27FC236}">
                <a16:creationId xmlns:a16="http://schemas.microsoft.com/office/drawing/2014/main" id="{16C163A7-27CC-0C8F-A95C-AD874F6FCE9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028476185"/>
      </p:ext>
    </p:extLst>
  </p:cSld>
  <p:clrMapOvr>
    <a:masterClrMapping/>
  </p:clrMapOvr>
  <p:transition>
    <p:sndAc>
      <p:stSnd>
        <p:snd r:embed="rId3" name="click.wav"/>
      </p:stSnd>
    </p:sndAc>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3000" b="1" dirty="0">
                <a:latin typeface="Sakkal Majalla" panose="02000000000000000000" pitchFamily="2" charset="-78"/>
                <a:cs typeface="Sakkal Majalla" panose="02000000000000000000" pitchFamily="2" charset="-78"/>
              </a:rPr>
              <a:t>الاستهلاك المتراكم والقيمة الدفترية</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19002866"/>
              </p:ext>
            </p:extLst>
          </p:nvPr>
        </p:nvGraphicFramePr>
        <p:xfrm>
          <a:off x="468311" y="2195511"/>
          <a:ext cx="8207376" cy="3969792"/>
        </p:xfrm>
        <a:graphic>
          <a:graphicData uri="http://schemas.openxmlformats.org/drawingml/2006/table">
            <a:tbl>
              <a:tblPr rtl="1" firstRow="1" bandRow="1">
                <a:tableStyleId>{93296810-A885-4BE3-A3E7-6D5BEEA58F35}</a:tableStyleId>
              </a:tblPr>
              <a:tblGrid>
                <a:gridCol w="2051844">
                  <a:extLst>
                    <a:ext uri="{9D8B030D-6E8A-4147-A177-3AD203B41FA5}">
                      <a16:colId xmlns:a16="http://schemas.microsoft.com/office/drawing/2014/main" val="20000"/>
                    </a:ext>
                  </a:extLst>
                </a:gridCol>
                <a:gridCol w="2051844">
                  <a:extLst>
                    <a:ext uri="{9D8B030D-6E8A-4147-A177-3AD203B41FA5}">
                      <a16:colId xmlns:a16="http://schemas.microsoft.com/office/drawing/2014/main" val="20001"/>
                    </a:ext>
                  </a:extLst>
                </a:gridCol>
                <a:gridCol w="2051844">
                  <a:extLst>
                    <a:ext uri="{9D8B030D-6E8A-4147-A177-3AD203B41FA5}">
                      <a16:colId xmlns:a16="http://schemas.microsoft.com/office/drawing/2014/main" val="20002"/>
                    </a:ext>
                  </a:extLst>
                </a:gridCol>
                <a:gridCol w="2051844">
                  <a:extLst>
                    <a:ext uri="{9D8B030D-6E8A-4147-A177-3AD203B41FA5}">
                      <a16:colId xmlns:a16="http://schemas.microsoft.com/office/drawing/2014/main" val="20003"/>
                    </a:ext>
                  </a:extLst>
                </a:gridCol>
              </a:tblGrid>
              <a:tr h="866887">
                <a:tc>
                  <a:txBody>
                    <a:bodyPr/>
                    <a:lstStyle/>
                    <a:p>
                      <a:pPr rtl="1"/>
                      <a:r>
                        <a:rPr lang="ar" sz="2000">
                          <a:latin typeface="Sakkal Majalla" panose="02000000000000000000" pitchFamily="2" charset="-78"/>
                          <a:cs typeface="Sakkal Majalla" panose="02000000000000000000" pitchFamily="2" charset="-78"/>
                        </a:rPr>
                        <a:t>السنة</a:t>
                      </a:r>
                    </a:p>
                  </a:txBody>
                  <a:tcPr/>
                </a:tc>
                <a:tc>
                  <a:txBody>
                    <a:bodyPr/>
                    <a:lstStyle/>
                    <a:p>
                      <a:pPr rtl="1"/>
                      <a:r>
                        <a:rPr lang="ar" sz="2000">
                          <a:latin typeface="Sakkal Majalla" panose="02000000000000000000" pitchFamily="2" charset="-78"/>
                          <a:cs typeface="Sakkal Majalla" panose="02000000000000000000" pitchFamily="2" charset="-78"/>
                        </a:rPr>
                        <a:t>التكلفة</a:t>
                      </a:r>
                    </a:p>
                  </a:txBody>
                  <a:tcPr/>
                </a:tc>
                <a:tc>
                  <a:txBody>
                    <a:bodyPr/>
                    <a:lstStyle/>
                    <a:p>
                      <a:pPr rtl="1"/>
                      <a:r>
                        <a:rPr lang="ar" sz="2000">
                          <a:latin typeface="Sakkal Majalla" panose="02000000000000000000" pitchFamily="2" charset="-78"/>
                          <a:cs typeface="Sakkal Majalla" panose="02000000000000000000" pitchFamily="2" charset="-78"/>
                        </a:rPr>
                        <a:t>الاستهلاك المتراكم</a:t>
                      </a:r>
                    </a:p>
                  </a:txBody>
                  <a:tcPr/>
                </a:tc>
                <a:tc>
                  <a:txBody>
                    <a:bodyPr/>
                    <a:lstStyle/>
                    <a:p>
                      <a:pPr rtl="1"/>
                      <a:r>
                        <a:rPr lang="ar" sz="2000" dirty="0">
                          <a:latin typeface="Sakkal Majalla" panose="02000000000000000000" pitchFamily="2" charset="-78"/>
                          <a:cs typeface="Sakkal Majalla" panose="02000000000000000000" pitchFamily="2" charset="-78"/>
                        </a:rPr>
                        <a:t>القيمة الدفترية الصافية</a:t>
                      </a:r>
                    </a:p>
                  </a:txBody>
                  <a:tcPr/>
                </a:tc>
                <a:extLst>
                  <a:ext uri="{0D108BD9-81ED-4DB2-BD59-A6C34878D82A}">
                    <a16:rowId xmlns:a16="http://schemas.microsoft.com/office/drawing/2014/main" val="10000"/>
                  </a:ext>
                </a:extLst>
              </a:tr>
              <a:tr h="502244">
                <a:tc>
                  <a:txBody>
                    <a:bodyPr/>
                    <a:lstStyle/>
                    <a:p>
                      <a:pPr algn="r" rtl="1"/>
                      <a:r>
                        <a:rPr lang="ar" sz="2000" dirty="0">
                          <a:latin typeface="Sakkal Majalla" panose="02000000000000000000" pitchFamily="2" charset="-78"/>
                          <a:cs typeface="Sakkal Majalla" panose="02000000000000000000" pitchFamily="2" charset="-78"/>
                        </a:rPr>
                        <a:t>1</a:t>
                      </a:r>
                    </a:p>
                  </a:txBody>
                  <a:tcPr/>
                </a:tc>
                <a:tc>
                  <a:txBody>
                    <a:bodyPr/>
                    <a:lstStyle/>
                    <a:p>
                      <a:pPr algn="r" rtl="1"/>
                      <a:r>
                        <a:rPr lang="ar" sz="2000">
                          <a:latin typeface="Sakkal Majalla" panose="02000000000000000000" pitchFamily="2" charset="-78"/>
                          <a:cs typeface="Sakkal Majalla" panose="02000000000000000000" pitchFamily="2" charset="-78"/>
                        </a:rPr>
                        <a:t>$16000</a:t>
                      </a:r>
                    </a:p>
                  </a:txBody>
                  <a:tcPr/>
                </a:tc>
                <a:tc>
                  <a:txBody>
                    <a:bodyPr/>
                    <a:lstStyle/>
                    <a:p>
                      <a:pPr algn="r" rtl="1"/>
                      <a:r>
                        <a:rPr lang="ar" sz="2000">
                          <a:latin typeface="Sakkal Majalla" panose="02000000000000000000" pitchFamily="2" charset="-78"/>
                          <a:cs typeface="Sakkal Majalla" panose="02000000000000000000" pitchFamily="2" charset="-78"/>
                        </a:rPr>
                        <a:t>$3000</a:t>
                      </a:r>
                    </a:p>
                  </a:txBody>
                  <a:tcPr/>
                </a:tc>
                <a:tc>
                  <a:txBody>
                    <a:bodyPr/>
                    <a:lstStyle/>
                    <a:p>
                      <a:pPr algn="r" rtl="1"/>
                      <a:r>
                        <a:rPr lang="ar" sz="2000" dirty="0">
                          <a:latin typeface="Sakkal Majalla" panose="02000000000000000000" pitchFamily="2" charset="-78"/>
                          <a:cs typeface="Sakkal Majalla" panose="02000000000000000000" pitchFamily="2" charset="-78"/>
                        </a:rPr>
                        <a:t>$13000</a:t>
                      </a:r>
                    </a:p>
                  </a:txBody>
                  <a:tcPr/>
                </a:tc>
                <a:extLst>
                  <a:ext uri="{0D108BD9-81ED-4DB2-BD59-A6C34878D82A}">
                    <a16:rowId xmlns:a16="http://schemas.microsoft.com/office/drawing/2014/main" val="10001"/>
                  </a:ext>
                </a:extLst>
              </a:tr>
              <a:tr h="866887">
                <a:tc>
                  <a:txBody>
                    <a:bodyPr/>
                    <a:lstStyle/>
                    <a:p>
                      <a:pPr algn="r" rtl="1"/>
                      <a:r>
                        <a:rPr lang="ar" sz="2000" dirty="0">
                          <a:latin typeface="Sakkal Majalla" panose="02000000000000000000" pitchFamily="2" charset="-78"/>
                          <a:cs typeface="Sakkal Majalla" panose="02000000000000000000" pitchFamily="2" charset="-78"/>
                        </a:rPr>
                        <a:t>2</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 sz="2000">
                          <a:latin typeface="Sakkal Majalla" panose="02000000000000000000" pitchFamily="2" charset="-78"/>
                          <a:cs typeface="Sakkal Majalla" panose="02000000000000000000" pitchFamily="2" charset="-78"/>
                        </a:rPr>
                        <a:t>$16000</a:t>
                      </a:r>
                    </a:p>
                    <a:p>
                      <a:pPr algn="r" rtl="1"/>
                      <a:endParaRPr lang="en-GB" sz="2000">
                        <a:latin typeface="Sakkal Majalla" panose="02000000000000000000" pitchFamily="2" charset="-78"/>
                        <a:cs typeface="Sakkal Majalla" panose="02000000000000000000" pitchFamily="2" charset="-78"/>
                      </a:endParaRPr>
                    </a:p>
                  </a:txBody>
                  <a:tcPr/>
                </a:tc>
                <a:tc>
                  <a:txBody>
                    <a:bodyPr/>
                    <a:lstStyle/>
                    <a:p>
                      <a:pPr algn="r" rtl="1"/>
                      <a:r>
                        <a:rPr lang="ar" sz="2000">
                          <a:latin typeface="Sakkal Majalla" panose="02000000000000000000" pitchFamily="2" charset="-78"/>
                          <a:cs typeface="Sakkal Majalla" panose="02000000000000000000" pitchFamily="2" charset="-78"/>
                        </a:rPr>
                        <a:t>$6000</a:t>
                      </a:r>
                    </a:p>
                  </a:txBody>
                  <a:tcPr/>
                </a:tc>
                <a:tc>
                  <a:txBody>
                    <a:bodyPr/>
                    <a:lstStyle/>
                    <a:p>
                      <a:pPr algn="r" rtl="1"/>
                      <a:r>
                        <a:rPr lang="ar" sz="2000" dirty="0">
                          <a:latin typeface="Sakkal Majalla" panose="02000000000000000000" pitchFamily="2" charset="-78"/>
                          <a:cs typeface="Sakkal Majalla" panose="02000000000000000000" pitchFamily="2" charset="-78"/>
                        </a:rPr>
                        <a:t>$10000</a:t>
                      </a:r>
                    </a:p>
                  </a:txBody>
                  <a:tcPr/>
                </a:tc>
                <a:extLst>
                  <a:ext uri="{0D108BD9-81ED-4DB2-BD59-A6C34878D82A}">
                    <a16:rowId xmlns:a16="http://schemas.microsoft.com/office/drawing/2014/main" val="10002"/>
                  </a:ext>
                </a:extLst>
              </a:tr>
              <a:tr h="866887">
                <a:tc>
                  <a:txBody>
                    <a:bodyPr/>
                    <a:lstStyle/>
                    <a:p>
                      <a:pPr algn="r" rtl="1"/>
                      <a:r>
                        <a:rPr lang="ar" sz="2000" dirty="0">
                          <a:latin typeface="Sakkal Majalla" panose="02000000000000000000" pitchFamily="2" charset="-78"/>
                          <a:cs typeface="Sakkal Majalla" panose="02000000000000000000" pitchFamily="2" charset="-78"/>
                        </a:rPr>
                        <a:t>3</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 sz="2000" dirty="0">
                          <a:latin typeface="Sakkal Majalla" panose="02000000000000000000" pitchFamily="2" charset="-78"/>
                          <a:cs typeface="Sakkal Majalla" panose="02000000000000000000" pitchFamily="2" charset="-78"/>
                        </a:rPr>
                        <a:t>$16000</a:t>
                      </a:r>
                    </a:p>
                    <a:p>
                      <a:pPr algn="r" rtl="1"/>
                      <a:endParaRPr lang="en-GB" sz="2000" dirty="0">
                        <a:latin typeface="Sakkal Majalla" panose="02000000000000000000" pitchFamily="2" charset="-78"/>
                        <a:cs typeface="Sakkal Majalla" panose="02000000000000000000" pitchFamily="2" charset="-78"/>
                      </a:endParaRPr>
                    </a:p>
                  </a:txBody>
                  <a:tcPr/>
                </a:tc>
                <a:tc>
                  <a:txBody>
                    <a:bodyPr/>
                    <a:lstStyle/>
                    <a:p>
                      <a:pPr algn="r" rtl="1"/>
                      <a:r>
                        <a:rPr lang="ar" sz="2000" dirty="0">
                          <a:latin typeface="Sakkal Majalla" panose="02000000000000000000" pitchFamily="2" charset="-78"/>
                          <a:cs typeface="Sakkal Majalla" panose="02000000000000000000" pitchFamily="2" charset="-78"/>
                        </a:rPr>
                        <a:t>$9000</a:t>
                      </a:r>
                    </a:p>
                  </a:txBody>
                  <a:tcPr/>
                </a:tc>
                <a:tc>
                  <a:txBody>
                    <a:bodyPr/>
                    <a:lstStyle/>
                    <a:p>
                      <a:pPr algn="r" rtl="1"/>
                      <a:r>
                        <a:rPr lang="ar" sz="2000" dirty="0">
                          <a:latin typeface="Sakkal Majalla" panose="02000000000000000000" pitchFamily="2" charset="-78"/>
                          <a:cs typeface="Sakkal Majalla" panose="02000000000000000000" pitchFamily="2" charset="-78"/>
                        </a:rPr>
                        <a:t>$7000</a:t>
                      </a:r>
                    </a:p>
                  </a:txBody>
                  <a:tcPr/>
                </a:tc>
                <a:extLst>
                  <a:ext uri="{0D108BD9-81ED-4DB2-BD59-A6C34878D82A}">
                    <a16:rowId xmlns:a16="http://schemas.microsoft.com/office/drawing/2014/main" val="10003"/>
                  </a:ext>
                </a:extLst>
              </a:tr>
              <a:tr h="866887">
                <a:tc>
                  <a:txBody>
                    <a:bodyPr/>
                    <a:lstStyle/>
                    <a:p>
                      <a:pPr algn="r" rtl="1"/>
                      <a:r>
                        <a:rPr lang="ar" sz="2000">
                          <a:latin typeface="Sakkal Majalla" panose="02000000000000000000" pitchFamily="2" charset="-78"/>
                          <a:cs typeface="Sakkal Majalla" panose="02000000000000000000" pitchFamily="2" charset="-78"/>
                        </a:rPr>
                        <a:t>4</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 sz="2000">
                          <a:latin typeface="Sakkal Majalla" panose="02000000000000000000" pitchFamily="2" charset="-78"/>
                          <a:cs typeface="Sakkal Majalla" panose="02000000000000000000" pitchFamily="2" charset="-78"/>
                        </a:rPr>
                        <a:t>$16000</a:t>
                      </a:r>
                    </a:p>
                    <a:p>
                      <a:pPr algn="r" rtl="1"/>
                      <a:endParaRPr lang="en-GB" sz="2000">
                        <a:latin typeface="Sakkal Majalla" panose="02000000000000000000" pitchFamily="2" charset="-78"/>
                        <a:cs typeface="Sakkal Majalla" panose="02000000000000000000" pitchFamily="2" charset="-78"/>
                      </a:endParaRPr>
                    </a:p>
                  </a:txBody>
                  <a:tcPr/>
                </a:tc>
                <a:tc>
                  <a:txBody>
                    <a:bodyPr/>
                    <a:lstStyle/>
                    <a:p>
                      <a:pPr algn="r" rtl="1"/>
                      <a:r>
                        <a:rPr lang="ar" sz="2000" dirty="0">
                          <a:latin typeface="Sakkal Majalla" panose="02000000000000000000" pitchFamily="2" charset="-78"/>
                          <a:cs typeface="Sakkal Majalla" panose="02000000000000000000" pitchFamily="2" charset="-78"/>
                        </a:rPr>
                        <a:t>$12,000</a:t>
                      </a:r>
                    </a:p>
                  </a:txBody>
                  <a:tcPr/>
                </a:tc>
                <a:tc>
                  <a:txBody>
                    <a:bodyPr/>
                    <a:lstStyle/>
                    <a:p>
                      <a:pPr algn="ctr" rtl="1"/>
                      <a:r>
                        <a:rPr lang="ar" sz="3800" b="1" dirty="0">
                          <a:latin typeface="Sakkal Majalla" panose="02000000000000000000" pitchFamily="2" charset="-78"/>
                          <a:cs typeface="Sakkal Majalla" panose="02000000000000000000" pitchFamily="2" charset="-78"/>
                        </a:rPr>
                        <a:t>؟</a:t>
                      </a:r>
                    </a:p>
                  </a:txBody>
                  <a:tcPr/>
                </a:tc>
                <a:extLst>
                  <a:ext uri="{0D108BD9-81ED-4DB2-BD59-A6C34878D82A}">
                    <a16:rowId xmlns:a16="http://schemas.microsoft.com/office/drawing/2014/main" val="10004"/>
                  </a:ext>
                </a:extLst>
              </a:tr>
            </a:tbl>
          </a:graphicData>
        </a:graphic>
      </p:graphicFrame>
      <p:sp>
        <p:nvSpPr>
          <p:cNvPr id="3" name="Footer Placeholder 2">
            <a:extLst>
              <a:ext uri="{FF2B5EF4-FFF2-40B4-BE49-F238E27FC236}">
                <a16:creationId xmlns:a16="http://schemas.microsoft.com/office/drawing/2014/main" id="{FCD7E119-7A31-A4C3-14FB-AED76513500B}"/>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804108701"/>
      </p:ext>
    </p:extLst>
  </p:cSld>
  <p:clrMapOvr>
    <a:masterClrMapping/>
  </p:clrMapOvr>
  <p:transition>
    <p:sndAc>
      <p:stSnd>
        <p:snd r:embed="rId3" name="click.wav"/>
      </p:stSnd>
    </p:sndAc>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775" y="1195200"/>
            <a:ext cx="6296024" cy="865648"/>
          </a:xfrm>
        </p:spPr>
        <p:txBody>
          <a:bodyPr wrap="square" rtlCol="1" anchor="b">
            <a:normAutofit/>
          </a:bodyPr>
          <a:lstStyle/>
          <a:p>
            <a:pPr rtl="1">
              <a:lnSpc>
                <a:spcPct val="90000"/>
              </a:lnSpc>
            </a:pPr>
            <a:r>
              <a:rPr lang="ar" sz="1900" b="1" dirty="0">
                <a:latin typeface="Sakkal Majalla" panose="02000000000000000000" pitchFamily="2" charset="-78"/>
                <a:cs typeface="Sakkal Majalla" panose="02000000000000000000" pitchFamily="2" charset="-78"/>
              </a:rPr>
              <a:t>تحليل قائمة الدخل الشامل</a:t>
            </a:r>
          </a:p>
        </p:txBody>
      </p:sp>
      <p:sp>
        <p:nvSpPr>
          <p:cNvPr id="3" name="Content Placeholder 2"/>
          <p:cNvSpPr>
            <a:spLocks noGrp="1"/>
          </p:cNvSpPr>
          <p:nvPr>
            <p:ph type="body" sz="half" idx="2"/>
          </p:nvPr>
        </p:nvSpPr>
        <p:spPr>
          <a:xfrm>
            <a:off x="4217263" y="2132857"/>
            <a:ext cx="4469536" cy="3993307"/>
          </a:xfrm>
        </p:spPr>
        <p:txBody>
          <a:bodyPr wrap="square" rtlCol="1" anchor="t">
            <a:normAutofit/>
          </a:bodyPr>
          <a:lstStyle/>
          <a:p>
            <a:pPr marL="0" indent="0" rtl="1">
              <a:buNone/>
            </a:pPr>
            <a:r>
              <a:rPr lang="ar" sz="2000" dirty="0">
                <a:latin typeface="Sakkal Majalla" panose="02000000000000000000" pitchFamily="2" charset="-78"/>
                <a:cs typeface="Sakkal Majalla" panose="02000000000000000000" pitchFamily="2" charset="-78"/>
              </a:rPr>
              <a:t>من الأفضل استخدام القوائم على مدار مدة زمنية لتحديد </a:t>
            </a:r>
            <a:r>
              <a:rPr lang="ar" sz="2000" b="1" dirty="0">
                <a:latin typeface="Sakkal Majalla" panose="02000000000000000000" pitchFamily="2" charset="-78"/>
                <a:cs typeface="Sakkal Majalla" panose="02000000000000000000" pitchFamily="2" charset="-78"/>
              </a:rPr>
              <a:t>الاتجاهات:</a:t>
            </a:r>
          </a:p>
          <a:p>
            <a:pPr marL="0" indent="0" rtl="1">
              <a:buNone/>
            </a:pPr>
            <a:r>
              <a:rPr lang="ar" sz="2000" b="1" dirty="0">
                <a:latin typeface="Sakkal Majalla" panose="02000000000000000000" pitchFamily="2" charset="-78"/>
                <a:cs typeface="Sakkal Majalla" panose="02000000000000000000" pitchFamily="2" charset="-78"/>
              </a:rPr>
              <a:t>بعض الأسئلة الرئيسة التي يجب طرحها:</a:t>
            </a:r>
          </a:p>
          <a:p>
            <a:pPr marL="0" indent="0" rtl="1">
              <a:buNone/>
            </a:pPr>
            <a:r>
              <a:rPr lang="ar" sz="2000" dirty="0">
                <a:latin typeface="Sakkal Majalla" panose="02000000000000000000" pitchFamily="2" charset="-78"/>
                <a:cs typeface="Sakkal Majalla" panose="02000000000000000000" pitchFamily="2" charset="-78"/>
              </a:rPr>
              <a:t>هل زادت المبيعات أو انخفضت؟</a:t>
            </a:r>
          </a:p>
          <a:p>
            <a:pPr marL="0" indent="0" rtl="1">
              <a:buNone/>
            </a:pPr>
            <a:r>
              <a:rPr lang="ar" sz="2000" dirty="0">
                <a:latin typeface="Sakkal Majalla" panose="02000000000000000000" pitchFamily="2" charset="-78"/>
                <a:cs typeface="Sakkal Majalla" panose="02000000000000000000" pitchFamily="2" charset="-78"/>
              </a:rPr>
              <a:t>هل زادت النفقات أو انخفضت؟</a:t>
            </a:r>
          </a:p>
          <a:p>
            <a:pPr marL="0" indent="0" rtl="1">
              <a:buNone/>
            </a:pPr>
            <a:r>
              <a:rPr lang="ar" sz="2000" dirty="0">
                <a:latin typeface="Sakkal Majalla" panose="02000000000000000000" pitchFamily="2" charset="-78"/>
                <a:cs typeface="Sakkal Majalla" panose="02000000000000000000" pitchFamily="2" charset="-78"/>
              </a:rPr>
              <a:t>ما التأثير في إجمالي الربح؟</a:t>
            </a:r>
          </a:p>
          <a:p>
            <a:pPr marL="0" indent="0" rtl="1">
              <a:buNone/>
            </a:pPr>
            <a:r>
              <a:rPr lang="ar" sz="2000" dirty="0">
                <a:latin typeface="Sakkal Majalla" panose="02000000000000000000" pitchFamily="2" charset="-78"/>
                <a:cs typeface="Sakkal Majalla" panose="02000000000000000000" pitchFamily="2" charset="-78"/>
              </a:rPr>
              <a:t> ما التأثير في ربح العام؟</a:t>
            </a:r>
          </a:p>
          <a:p>
            <a:pPr marL="0" indent="0" rtl="1">
              <a:buNone/>
            </a:pPr>
            <a:r>
              <a:rPr lang="ar" sz="2000" dirty="0">
                <a:latin typeface="Sakkal Majalla" panose="02000000000000000000" pitchFamily="2" charset="-78"/>
                <a:cs typeface="Sakkal Majalla" panose="02000000000000000000" pitchFamily="2" charset="-78"/>
              </a:rPr>
              <a:t>                                                                                      </a:t>
            </a:r>
          </a:p>
          <a:p>
            <a:pPr marL="0" indent="0" rtl="1">
              <a:buNone/>
            </a:pPr>
            <a:r>
              <a:rPr lang="ar" sz="2000" dirty="0">
                <a:latin typeface="Sakkal Majalla" panose="02000000000000000000" pitchFamily="2" charset="-78"/>
                <a:cs typeface="Sakkal Majalla" panose="02000000000000000000" pitchFamily="2" charset="-78"/>
              </a:rPr>
              <a:t>ما </a:t>
            </a:r>
            <a:r>
              <a:rPr lang="ar" sz="2000" b="1" dirty="0">
                <a:latin typeface="Sakkal Majalla" panose="02000000000000000000" pitchFamily="2" charset="-78"/>
                <a:cs typeface="Sakkal Majalla" panose="02000000000000000000" pitchFamily="2" charset="-78"/>
              </a:rPr>
              <a:t>الآثار؟</a:t>
            </a:r>
          </a:p>
        </p:txBody>
      </p:sp>
      <p:pic>
        <p:nvPicPr>
          <p:cNvPr id="6" name="Picture 5" descr="A graph with a red arrow pointing up&#10;&#10;Description automatically generated">
            <a:extLst>
              <a:ext uri="{FF2B5EF4-FFF2-40B4-BE49-F238E27FC236}">
                <a16:creationId xmlns:a16="http://schemas.microsoft.com/office/drawing/2014/main" id="{1236824D-C93E-214E-4984-239C58A090D2}"/>
              </a:ext>
            </a:extLst>
          </p:cNvPr>
          <p:cNvPicPr>
            <a:picLocks noChangeAspect="1"/>
          </p:cNvPicPr>
          <p:nvPr/>
        </p:nvPicPr>
        <p:blipFill>
          <a:blip r:embed="rId4"/>
          <a:stretch>
            <a:fillRect/>
          </a:stretch>
        </p:blipFill>
        <p:spPr>
          <a:xfrm>
            <a:off x="197713" y="2624560"/>
            <a:ext cx="4019550" cy="3009900"/>
          </a:xfrm>
          <a:prstGeom prst="rect">
            <a:avLst/>
          </a:prstGeom>
        </p:spPr>
      </p:pic>
      <p:sp>
        <p:nvSpPr>
          <p:cNvPr id="4" name="Footer Placeholder 2">
            <a:extLst>
              <a:ext uri="{FF2B5EF4-FFF2-40B4-BE49-F238E27FC236}">
                <a16:creationId xmlns:a16="http://schemas.microsoft.com/office/drawing/2014/main" id="{2D11C723-6B08-737E-DB80-821D1DEBEC2B}"/>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821575277"/>
      </p:ext>
    </p:extLst>
  </p:cSld>
  <p:clrMapOvr>
    <a:masterClrMapping/>
  </p:clrMapOvr>
  <p:transition>
    <p:sndAc>
      <p:stSnd>
        <p:snd r:embed="rId3" name="click.wav"/>
      </p:stSnd>
    </p:sndAc>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388"/>
            <a:ext cx="8229600" cy="8636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قائمة المركز المالي</a:t>
            </a:r>
          </a:p>
        </p:txBody>
      </p:sp>
      <p:sp>
        <p:nvSpPr>
          <p:cNvPr id="3" name="Content Placeholder 2"/>
          <p:cNvSpPr>
            <a:spLocks noGrp="1"/>
          </p:cNvSpPr>
          <p:nvPr>
            <p:ph sz="half" idx="1"/>
          </p:nvPr>
        </p:nvSpPr>
        <p:spPr>
          <a:xfrm>
            <a:off x="4648199" y="2196001"/>
            <a:ext cx="4027487" cy="4024100"/>
          </a:xfrm>
        </p:spPr>
        <p:txBody>
          <a:bodyPr wrap="square" rtlCol="1" anchor="t">
            <a:normAutofit/>
          </a:bodyPr>
          <a:lstStyle/>
          <a:p>
            <a:pPr marL="0" indent="0" rtl="1">
              <a:buNone/>
            </a:pPr>
            <a:r>
              <a:rPr lang="ar" sz="2600" dirty="0">
                <a:latin typeface="Sakkal Majalla" panose="02000000000000000000" pitchFamily="2" charset="-78"/>
                <a:cs typeface="Sakkal Majalla" panose="02000000000000000000" pitchFamily="2" charset="-78"/>
              </a:rPr>
              <a:t>تحدد ما يأتي:</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ما </a:t>
            </a:r>
            <a:r>
              <a:rPr lang="ar" sz="2600" b="1" dirty="0">
                <a:latin typeface="Sakkal Majalla" panose="02000000000000000000" pitchFamily="2" charset="-78"/>
                <a:cs typeface="Sakkal Majalla" panose="02000000000000000000" pitchFamily="2" charset="-78"/>
              </a:rPr>
              <a:t>تمتلكه الشركة (أصولها)</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ما </a:t>
            </a:r>
            <a:r>
              <a:rPr lang="ar" sz="2600" b="1" dirty="0">
                <a:latin typeface="Sakkal Majalla" panose="02000000000000000000" pitchFamily="2" charset="-78"/>
                <a:cs typeface="Sakkal Majalla" panose="02000000000000000000" pitchFamily="2" charset="-78"/>
              </a:rPr>
              <a:t>تدين به الشركة (خصومها)</a:t>
            </a:r>
          </a:p>
          <a:p>
            <a:pPr rtl="1">
              <a:buFont typeface="Arial" panose="020B0604020202020204" pitchFamily="34" charset="0"/>
              <a:buChar char="•"/>
            </a:pPr>
            <a:r>
              <a:rPr lang="ar" sz="2600" dirty="0">
                <a:latin typeface="Sakkal Majalla" panose="02000000000000000000" pitchFamily="2" charset="-78"/>
                <a:cs typeface="Sakkal Majalla" panose="02000000000000000000" pitchFamily="2" charset="-78"/>
              </a:rPr>
              <a:t>رأس المال في الشركة </a:t>
            </a:r>
            <a:r>
              <a:rPr lang="ar" sz="2600" b="1" dirty="0">
                <a:latin typeface="Sakkal Majalla" panose="02000000000000000000" pitchFamily="2" charset="-78"/>
                <a:cs typeface="Sakkal Majalla" panose="02000000000000000000" pitchFamily="2" charset="-78"/>
              </a:rPr>
              <a:t>(أسهم الملكية)</a:t>
            </a:r>
          </a:p>
          <a:p>
            <a:pPr marL="0" indent="0" rtl="1">
              <a:buNone/>
            </a:pPr>
            <a:endParaRPr lang="en-GB" sz="2600" b="1" dirty="0">
              <a:latin typeface="Sakkal Majalla" panose="02000000000000000000" pitchFamily="2" charset="-78"/>
              <a:cs typeface="Sakkal Majalla" panose="02000000000000000000" pitchFamily="2" charset="-78"/>
            </a:endParaRPr>
          </a:p>
        </p:txBody>
      </p:sp>
      <p:pic>
        <p:nvPicPr>
          <p:cNvPr id="6" name="Picture 5" descr="A calculator and a paper with numbers&#10;&#10;Description automatically generated">
            <a:extLst>
              <a:ext uri="{FF2B5EF4-FFF2-40B4-BE49-F238E27FC236}">
                <a16:creationId xmlns:a16="http://schemas.microsoft.com/office/drawing/2014/main" id="{2022182E-692B-838C-38D8-B50255E04B90}"/>
              </a:ext>
            </a:extLst>
          </p:cNvPr>
          <p:cNvPicPr>
            <a:picLocks noChangeAspect="1"/>
          </p:cNvPicPr>
          <p:nvPr/>
        </p:nvPicPr>
        <p:blipFill>
          <a:blip r:embed="rId4"/>
          <a:stretch>
            <a:fillRect/>
          </a:stretch>
        </p:blipFill>
        <p:spPr>
          <a:xfrm>
            <a:off x="733591" y="3088148"/>
            <a:ext cx="3384292" cy="2239806"/>
          </a:xfrm>
          <a:prstGeom prst="rect">
            <a:avLst/>
          </a:prstGeom>
        </p:spPr>
      </p:pic>
      <p:sp>
        <p:nvSpPr>
          <p:cNvPr id="4" name="Footer Placeholder 2">
            <a:extLst>
              <a:ext uri="{FF2B5EF4-FFF2-40B4-BE49-F238E27FC236}">
                <a16:creationId xmlns:a16="http://schemas.microsoft.com/office/drawing/2014/main" id="{ED417268-112A-FE97-EFC7-81D3DD010FA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224403560"/>
      </p:ext>
    </p:extLst>
  </p:cSld>
  <p:clrMapOvr>
    <a:masterClrMapping/>
  </p:clrMapOvr>
  <p:transition>
    <p:sndAc>
      <p:stSnd>
        <p:snd r:embed="rId3" name="click.wav"/>
      </p:stSnd>
    </p:sndAc>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3000" dirty="0">
                <a:latin typeface="Sakkal Majalla" panose="02000000000000000000" pitchFamily="2" charset="-78"/>
                <a:cs typeface="Sakkal Majalla" panose="02000000000000000000" pitchFamily="2" charset="-78"/>
              </a:rPr>
              <a:t>المصطلحات المالية المستخدمة في قائمة المركز المالي</a:t>
            </a:r>
          </a:p>
        </p:txBody>
      </p:sp>
      <p:graphicFrame>
        <p:nvGraphicFramePr>
          <p:cNvPr id="5" name="Table Placeholder 4"/>
          <p:cNvGraphicFramePr>
            <a:graphicFrameLocks noGrp="1"/>
          </p:cNvGraphicFramePr>
          <p:nvPr>
            <p:ph type="tbl" idx="1"/>
            <p:extLst>
              <p:ext uri="{D42A27DB-BD31-4B8C-83A1-F6EECF244321}">
                <p14:modId xmlns:p14="http://schemas.microsoft.com/office/powerpoint/2010/main" val="916933660"/>
              </p:ext>
            </p:extLst>
          </p:nvPr>
        </p:nvGraphicFramePr>
        <p:xfrm>
          <a:off x="457199" y="2059200"/>
          <a:ext cx="8207376" cy="4483254"/>
        </p:xfrm>
        <a:graphic>
          <a:graphicData uri="http://schemas.openxmlformats.org/drawingml/2006/table">
            <a:tbl>
              <a:tblPr rtl="1" firstRow="1" bandRow="1">
                <a:tableStyleId>{5C22544A-7EE6-4342-B048-85BDC9FD1C3A}</a:tableStyleId>
              </a:tblPr>
              <a:tblGrid>
                <a:gridCol w="3300487">
                  <a:extLst>
                    <a:ext uri="{9D8B030D-6E8A-4147-A177-3AD203B41FA5}">
                      <a16:colId xmlns:a16="http://schemas.microsoft.com/office/drawing/2014/main" val="20000"/>
                    </a:ext>
                  </a:extLst>
                </a:gridCol>
                <a:gridCol w="4906889">
                  <a:extLst>
                    <a:ext uri="{9D8B030D-6E8A-4147-A177-3AD203B41FA5}">
                      <a16:colId xmlns:a16="http://schemas.microsoft.com/office/drawing/2014/main" val="20001"/>
                    </a:ext>
                  </a:extLst>
                </a:gridCol>
              </a:tblGrid>
              <a:tr h="551214">
                <a:tc>
                  <a:txBody>
                    <a:bodyPr/>
                    <a:lstStyle/>
                    <a:p>
                      <a:pPr rtl="1"/>
                      <a:r>
                        <a:rPr lang="ar" sz="2000" b="1">
                          <a:solidFill>
                            <a:schemeClr val="tx1"/>
                          </a:solidFill>
                          <a:latin typeface="Sakkal Majalla" panose="02000000000000000000" pitchFamily="2" charset="-78"/>
                          <a:cs typeface="Sakkal Majalla" panose="02000000000000000000" pitchFamily="2" charset="-78"/>
                        </a:rPr>
                        <a:t>الأصول غير المتداولة</a:t>
                      </a:r>
                    </a:p>
                  </a:txBody>
                  <a:tcPr/>
                </a:tc>
                <a:tc>
                  <a:txBody>
                    <a:bodyPr/>
                    <a:lstStyle/>
                    <a:p>
                      <a:pPr rtl="1"/>
                      <a:r>
                        <a:rPr lang="ar" sz="2000" b="0" dirty="0">
                          <a:solidFill>
                            <a:schemeClr val="tx1"/>
                          </a:solidFill>
                          <a:latin typeface="Sakkal Majalla" panose="02000000000000000000" pitchFamily="2" charset="-78"/>
                          <a:cs typeface="Sakkal Majalla" panose="02000000000000000000" pitchFamily="2" charset="-78"/>
                        </a:rPr>
                        <a:t>المباني والمعدات والآلات</a:t>
                      </a:r>
                    </a:p>
                  </a:txBody>
                  <a:tcPr/>
                </a:tc>
                <a:extLst>
                  <a:ext uri="{0D108BD9-81ED-4DB2-BD59-A6C34878D82A}">
                    <a16:rowId xmlns:a16="http://schemas.microsoft.com/office/drawing/2014/main" val="10000"/>
                  </a:ext>
                </a:extLst>
              </a:tr>
              <a:tr h="551214">
                <a:tc>
                  <a:txBody>
                    <a:bodyPr/>
                    <a:lstStyle/>
                    <a:p>
                      <a:pPr rtl="1"/>
                      <a:r>
                        <a:rPr lang="ar" sz="2000" b="1">
                          <a:latin typeface="Sakkal Majalla" panose="02000000000000000000" pitchFamily="2" charset="-78"/>
                          <a:cs typeface="Sakkal Majalla" panose="02000000000000000000" pitchFamily="2" charset="-78"/>
                        </a:rPr>
                        <a:t>الاستهلاك</a:t>
                      </a:r>
                    </a:p>
                  </a:txBody>
                  <a:tcPr/>
                </a:tc>
                <a:tc>
                  <a:txBody>
                    <a:bodyPr/>
                    <a:lstStyle/>
                    <a:p>
                      <a:pPr rtl="1"/>
                      <a:r>
                        <a:rPr lang="ar" sz="2000">
                          <a:latin typeface="Sakkal Majalla" panose="02000000000000000000" pitchFamily="2" charset="-78"/>
                          <a:cs typeface="Sakkal Majalla" panose="02000000000000000000" pitchFamily="2" charset="-78"/>
                        </a:rPr>
                        <a:t>قيمة التآكل والبلي</a:t>
                      </a:r>
                    </a:p>
                  </a:txBody>
                  <a:tcPr/>
                </a:tc>
                <a:extLst>
                  <a:ext uri="{0D108BD9-81ED-4DB2-BD59-A6C34878D82A}">
                    <a16:rowId xmlns:a16="http://schemas.microsoft.com/office/drawing/2014/main" val="10001"/>
                  </a:ext>
                </a:extLst>
              </a:tr>
              <a:tr h="659582">
                <a:tc>
                  <a:txBody>
                    <a:bodyPr/>
                    <a:lstStyle/>
                    <a:p>
                      <a:pPr rtl="1"/>
                      <a:r>
                        <a:rPr lang="ar" sz="2000" b="1">
                          <a:latin typeface="Sakkal Majalla" panose="02000000000000000000" pitchFamily="2" charset="-78"/>
                          <a:cs typeface="Sakkal Majalla" panose="02000000000000000000" pitchFamily="2" charset="-78"/>
                        </a:rPr>
                        <a:t>الأصول المتداولة</a:t>
                      </a:r>
                    </a:p>
                  </a:txBody>
                  <a:tcPr/>
                </a:tc>
                <a:tc>
                  <a:txBody>
                    <a:bodyPr/>
                    <a:lstStyle/>
                    <a:p>
                      <a:pPr rtl="1"/>
                      <a:r>
                        <a:rPr lang="ar" sz="2000">
                          <a:latin typeface="Sakkal Majalla" panose="02000000000000000000" pitchFamily="2" charset="-78"/>
                          <a:cs typeface="Sakkal Majalla" panose="02000000000000000000" pitchFamily="2" charset="-78"/>
                        </a:rPr>
                        <a:t>المخزون والنقد والودائع البنكية. الذمم المدينة التجارية</a:t>
                      </a:r>
                    </a:p>
                  </a:txBody>
                  <a:tcPr/>
                </a:tc>
                <a:extLst>
                  <a:ext uri="{0D108BD9-81ED-4DB2-BD59-A6C34878D82A}">
                    <a16:rowId xmlns:a16="http://schemas.microsoft.com/office/drawing/2014/main" val="10002"/>
                  </a:ext>
                </a:extLst>
              </a:tr>
              <a:tr h="659582">
                <a:tc>
                  <a:txBody>
                    <a:bodyPr/>
                    <a:lstStyle/>
                    <a:p>
                      <a:pPr rtl="1"/>
                      <a:r>
                        <a:rPr lang="ar" sz="2000" b="1">
                          <a:latin typeface="Sakkal Majalla" panose="02000000000000000000" pitchFamily="2" charset="-78"/>
                          <a:cs typeface="Sakkal Majalla" panose="02000000000000000000" pitchFamily="2" charset="-78"/>
                        </a:rPr>
                        <a:t>الخصوم غير المتداولة</a:t>
                      </a:r>
                    </a:p>
                  </a:txBody>
                  <a:tcPr/>
                </a:tc>
                <a:tc>
                  <a:txBody>
                    <a:bodyPr/>
                    <a:lstStyle/>
                    <a:p>
                      <a:pPr rtl="1"/>
                      <a:r>
                        <a:rPr lang="ar" sz="2000">
                          <a:latin typeface="Sakkal Majalla" panose="02000000000000000000" pitchFamily="2" charset="-78"/>
                          <a:cs typeface="Sakkal Majalla" panose="02000000000000000000" pitchFamily="2" charset="-78"/>
                        </a:rPr>
                        <a:t>القروض مستحقة الدفع على مدى أقل من عام واحد؛ المدفوعات التجارية</a:t>
                      </a:r>
                    </a:p>
                  </a:txBody>
                  <a:tcPr/>
                </a:tc>
                <a:extLst>
                  <a:ext uri="{0D108BD9-81ED-4DB2-BD59-A6C34878D82A}">
                    <a16:rowId xmlns:a16="http://schemas.microsoft.com/office/drawing/2014/main" val="10003"/>
                  </a:ext>
                </a:extLst>
              </a:tr>
              <a:tr h="659582">
                <a:tc>
                  <a:txBody>
                    <a:bodyPr/>
                    <a:lstStyle/>
                    <a:p>
                      <a:pPr rtl="1"/>
                      <a:r>
                        <a:rPr lang="ar" sz="2000" b="1">
                          <a:latin typeface="Sakkal Majalla" panose="02000000000000000000" pitchFamily="2" charset="-78"/>
                          <a:cs typeface="Sakkal Majalla" panose="02000000000000000000" pitchFamily="2" charset="-78"/>
                        </a:rPr>
                        <a:t>الخصوم المتداولة </a:t>
                      </a:r>
                    </a:p>
                  </a:txBody>
                  <a:tcPr/>
                </a:tc>
                <a:tc>
                  <a:txBody>
                    <a:bodyPr/>
                    <a:lstStyle/>
                    <a:p>
                      <a:pPr rtl="1"/>
                      <a:r>
                        <a:rPr lang="ar" sz="2000">
                          <a:latin typeface="Sakkal Majalla" panose="02000000000000000000" pitchFamily="2" charset="-78"/>
                          <a:cs typeface="Sakkal Majalla" panose="02000000000000000000" pitchFamily="2" charset="-78"/>
                        </a:rPr>
                        <a:t>قروض بنكية ورهون عقارية قابلة للسداد على مدى أكثر من عام</a:t>
                      </a:r>
                      <a:endParaRPr lang="en-GB" sz="2000">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4"/>
                  </a:ext>
                </a:extLst>
              </a:tr>
              <a:tr h="659582">
                <a:tc>
                  <a:txBody>
                    <a:bodyPr/>
                    <a:lstStyle/>
                    <a:p>
                      <a:pPr rtl="1"/>
                      <a:r>
                        <a:rPr lang="ar" sz="2000" b="1">
                          <a:latin typeface="Sakkal Majalla" panose="02000000000000000000" pitchFamily="2" charset="-78"/>
                          <a:cs typeface="Sakkal Majalla" panose="02000000000000000000" pitchFamily="2" charset="-78"/>
                        </a:rPr>
                        <a:t>أسهم الملكية</a:t>
                      </a:r>
                    </a:p>
                  </a:txBody>
                  <a:tcPr/>
                </a:tc>
                <a:tc>
                  <a:txBody>
                    <a:bodyPr/>
                    <a:lstStyle/>
                    <a:p>
                      <a:pPr rtl="1"/>
                      <a:r>
                        <a:rPr lang="ar" sz="2000">
                          <a:latin typeface="Sakkal Majalla" panose="02000000000000000000" pitchFamily="2" charset="-78"/>
                          <a:cs typeface="Sakkal Majalla" panose="02000000000000000000" pitchFamily="2" charset="-78"/>
                        </a:rPr>
                        <a:t>رأس مال المالكين + ربح العام - المسحوبات</a:t>
                      </a:r>
                      <a:endParaRPr lang="en-GB" sz="2000">
                        <a:latin typeface="Sakkal Majalla" panose="02000000000000000000" pitchFamily="2" charset="-78"/>
                        <a:cs typeface="Sakkal Majalla" panose="02000000000000000000" pitchFamily="2" charset="-78"/>
                      </a:endParaRPr>
                    </a:p>
                  </a:txBody>
                  <a:tcPr/>
                </a:tc>
                <a:extLst>
                  <a:ext uri="{0D108BD9-81ED-4DB2-BD59-A6C34878D82A}">
                    <a16:rowId xmlns:a16="http://schemas.microsoft.com/office/drawing/2014/main" val="10005"/>
                  </a:ext>
                </a:extLst>
              </a:tr>
              <a:tr h="659582">
                <a:tc>
                  <a:txBody>
                    <a:bodyPr/>
                    <a:lstStyle/>
                    <a:p>
                      <a:pPr rtl="1"/>
                      <a:r>
                        <a:rPr lang="ar" sz="2000" b="1">
                          <a:latin typeface="Sakkal Majalla" panose="02000000000000000000" pitchFamily="2" charset="-78"/>
                          <a:cs typeface="Sakkal Majalla" panose="02000000000000000000" pitchFamily="2" charset="-78"/>
                        </a:rPr>
                        <a:t>أسهم الملكية + إجمالي الخصوم</a:t>
                      </a:r>
                    </a:p>
                  </a:txBody>
                  <a:tcPr/>
                </a:tc>
                <a:tc>
                  <a:txBody>
                    <a:bodyPr/>
                    <a:lstStyle/>
                    <a:p>
                      <a:pPr rtl="1"/>
                      <a:r>
                        <a:rPr lang="ar" sz="2000" dirty="0">
                          <a:latin typeface="Sakkal Majalla" panose="02000000000000000000" pitchFamily="2" charset="-78"/>
                          <a:cs typeface="Sakkal Majalla" panose="02000000000000000000" pitchFamily="2" charset="-78"/>
                        </a:rPr>
                        <a:t>سيكون إجمالي أسهم الملكية + إجمالي الخصوم دائمًا = إجمالي الأصول</a:t>
                      </a:r>
                    </a:p>
                  </a:txBody>
                  <a:tcPr/>
                </a:tc>
                <a:extLst>
                  <a:ext uri="{0D108BD9-81ED-4DB2-BD59-A6C34878D82A}">
                    <a16:rowId xmlns:a16="http://schemas.microsoft.com/office/drawing/2014/main" val="10006"/>
                  </a:ext>
                </a:extLst>
              </a:tr>
            </a:tbl>
          </a:graphicData>
        </a:graphic>
      </p:graphicFrame>
      <p:cxnSp>
        <p:nvCxnSpPr>
          <p:cNvPr id="7" name="Straight Arrow Connector 6"/>
          <p:cNvCxnSpPr>
            <a:cxnSpLocks/>
          </p:cNvCxnSpPr>
          <p:nvPr/>
        </p:nvCxnSpPr>
        <p:spPr>
          <a:xfrm>
            <a:off x="5364088" y="3212976"/>
            <a:ext cx="1440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5364088" y="2708920"/>
            <a:ext cx="720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5364088" y="3717032"/>
            <a:ext cx="12241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5364088" y="4077072"/>
            <a:ext cx="2160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a:off x="5364088" y="5661248"/>
            <a:ext cx="23762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364088" y="5013176"/>
            <a:ext cx="720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CF9D7ED5-97A5-F6C2-521A-814675E33DA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056411784"/>
      </p:ext>
    </p:extLst>
  </p:cSld>
  <p:clrMapOvr>
    <a:masterClrMapping/>
  </p:clrMapOvr>
  <p:transition>
    <p:sndAc>
      <p:stSnd>
        <p:snd r:embed="rId3" name="click.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3900" dirty="0">
                <a:latin typeface="Sakkal Majalla" panose="02000000000000000000" pitchFamily="2" charset="-78"/>
                <a:cs typeface="Sakkal Majalla" panose="02000000000000000000" pitchFamily="2" charset="-78"/>
              </a:rPr>
              <a:t>المصادر الداخلية للتمويل الداخلي (1)</a:t>
            </a:r>
          </a:p>
        </p:txBody>
      </p:sp>
      <p:sp>
        <p:nvSpPr>
          <p:cNvPr id="3" name="Content Placeholder 2"/>
          <p:cNvSpPr>
            <a:spLocks noGrp="1"/>
          </p:cNvSpPr>
          <p:nvPr>
            <p:ph sz="half" idx="1"/>
          </p:nvPr>
        </p:nvSpPr>
        <p:spPr>
          <a:xfrm>
            <a:off x="4648199" y="2196001"/>
            <a:ext cx="4027487" cy="4024100"/>
          </a:xfrm>
        </p:spPr>
        <p:txBody>
          <a:bodyPr wrap="square" rtlCol="1" anchor="t">
            <a:normAutofit/>
          </a:bodyPr>
          <a:lstStyle/>
          <a:p>
            <a:pPr rtl="1"/>
            <a:r>
              <a:rPr lang="ar" sz="2600" dirty="0">
                <a:latin typeface="Sakkal Majalla" panose="02000000000000000000" pitchFamily="2" charset="-78"/>
                <a:cs typeface="Sakkal Majalla" panose="02000000000000000000" pitchFamily="2" charset="-78"/>
              </a:rPr>
              <a:t>رأس مال المالكين - الأموال التي يستثمرها المالكون في الأعمال التجارية من مدخراتهم</a:t>
            </a:r>
          </a:p>
          <a:p>
            <a:pPr marL="0" indent="0" rtl="1">
              <a:buNone/>
            </a:pPr>
            <a:endParaRPr lang="en-GB" sz="2600" dirty="0">
              <a:latin typeface="Sakkal Majalla" panose="02000000000000000000" pitchFamily="2" charset="-78"/>
              <a:cs typeface="Sakkal Majalla" panose="02000000000000000000" pitchFamily="2" charset="-78"/>
            </a:endParaRPr>
          </a:p>
          <a:p>
            <a:pPr marL="0" indent="0" rtl="1">
              <a:buNone/>
            </a:pPr>
            <a:endParaRPr lang="en-GB" sz="2600" dirty="0">
              <a:latin typeface="Sakkal Majalla" panose="02000000000000000000" pitchFamily="2" charset="-78"/>
              <a:cs typeface="Sakkal Majalla" panose="02000000000000000000" pitchFamily="2" charset="-78"/>
            </a:endParaRPr>
          </a:p>
        </p:txBody>
      </p:sp>
      <p:sp>
        <p:nvSpPr>
          <p:cNvPr id="6" name="TextBox 5">
            <a:extLst>
              <a:ext uri="{FF2B5EF4-FFF2-40B4-BE49-F238E27FC236}">
                <a16:creationId xmlns:a16="http://schemas.microsoft.com/office/drawing/2014/main" id="{DA84B26B-07B7-472D-E878-E765E72B07DD}"/>
              </a:ext>
            </a:extLst>
          </p:cNvPr>
          <p:cNvSpPr txBox="1"/>
          <p:nvPr/>
        </p:nvSpPr>
        <p:spPr>
          <a:xfrm>
            <a:off x="556667" y="5896935"/>
            <a:ext cx="8030666" cy="353943"/>
          </a:xfrm>
          <a:prstGeom prst="rect">
            <a:avLst/>
          </a:prstGeom>
          <a:noFill/>
        </p:spPr>
        <p:txBody>
          <a:bodyPr wrap="square" rtlCol="1">
            <a:spAutoFit/>
          </a:bodyPr>
          <a:lstStyle/>
          <a:p>
            <a:pPr algn="ctr" rtl="1"/>
            <a:r>
              <a:rPr lang="ar" sz="1700" i="1" dirty="0">
                <a:latin typeface="Sakkal Majalla" panose="02000000000000000000" pitchFamily="2" charset="-78"/>
                <a:cs typeface="Sakkal Majalla" panose="02000000000000000000" pitchFamily="2" charset="-78"/>
              </a:rPr>
              <a:t>راجع الجزءين 5.6 و5.7 في الوحدة 3 - فصل تمويل الأعمال بكتاب الطالب</a:t>
            </a:r>
          </a:p>
        </p:txBody>
      </p:sp>
      <p:pic>
        <p:nvPicPr>
          <p:cNvPr id="5" name="Picture 4">
            <a:extLst>
              <a:ext uri="{FF2B5EF4-FFF2-40B4-BE49-F238E27FC236}">
                <a16:creationId xmlns:a16="http://schemas.microsoft.com/office/drawing/2014/main" id="{9FC712A1-4932-E7E2-194A-357333CB4D38}"/>
              </a:ext>
            </a:extLst>
          </p:cNvPr>
          <p:cNvPicPr>
            <a:picLocks noChangeAspect="1"/>
          </p:cNvPicPr>
          <p:nvPr/>
        </p:nvPicPr>
        <p:blipFill>
          <a:blip r:embed="rId4"/>
          <a:stretch>
            <a:fillRect/>
          </a:stretch>
        </p:blipFill>
        <p:spPr>
          <a:xfrm>
            <a:off x="749135" y="2805414"/>
            <a:ext cx="3243877" cy="2487211"/>
          </a:xfrm>
          <a:prstGeom prst="rect">
            <a:avLst/>
          </a:prstGeom>
        </p:spPr>
      </p:pic>
      <p:sp>
        <p:nvSpPr>
          <p:cNvPr id="4" name="Footer Placeholder 2">
            <a:extLst>
              <a:ext uri="{FF2B5EF4-FFF2-40B4-BE49-F238E27FC236}">
                <a16:creationId xmlns:a16="http://schemas.microsoft.com/office/drawing/2014/main" id="{C91E8BF5-7992-244E-65A7-CC0659A8580B}"/>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744739457"/>
      </p:ext>
    </p:extLst>
  </p:cSld>
  <p:clrMapOvr>
    <a:masterClrMapping/>
  </p:clrMapOvr>
  <p:transition>
    <p:sndAc>
      <p:stSnd>
        <p:snd r:embed="rId3" name="click.wav"/>
      </p:stSnd>
    </p:sndAc>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649624"/>
          </a:xfrm>
        </p:spPr>
        <p:txBody>
          <a:bodyPr rtlCol="1"/>
          <a:lstStyle/>
          <a:p>
            <a:pPr rtl="1"/>
            <a:r>
              <a:rPr lang="ar" sz="3000" b="1" dirty="0">
                <a:latin typeface="Sakkal Majalla" panose="02000000000000000000" pitchFamily="2" charset="-78"/>
                <a:cs typeface="Sakkal Majalla" panose="02000000000000000000" pitchFamily="2" charset="-78"/>
              </a:rPr>
              <a:t>المركز المالي لشركة صلاح للمشاريع في 31 ديسمبر 20xx</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36626352"/>
              </p:ext>
            </p:extLst>
          </p:nvPr>
        </p:nvGraphicFramePr>
        <p:xfrm>
          <a:off x="457201" y="2059193"/>
          <a:ext cx="8075240" cy="4451223"/>
        </p:xfrm>
        <a:graphic>
          <a:graphicData uri="http://schemas.openxmlformats.org/drawingml/2006/table">
            <a:tbl>
              <a:tblPr rtl="1" firstRow="1" firstCol="1" bandRow="1">
                <a:tableStyleId>{5C22544A-7EE6-4342-B048-85BDC9FD1C3A}</a:tableStyleId>
              </a:tblPr>
              <a:tblGrid>
                <a:gridCol w="2691448">
                  <a:extLst>
                    <a:ext uri="{9D8B030D-6E8A-4147-A177-3AD203B41FA5}">
                      <a16:colId xmlns:a16="http://schemas.microsoft.com/office/drawing/2014/main" val="20000"/>
                    </a:ext>
                  </a:extLst>
                </a:gridCol>
                <a:gridCol w="2691448">
                  <a:extLst>
                    <a:ext uri="{9D8B030D-6E8A-4147-A177-3AD203B41FA5}">
                      <a16:colId xmlns:a16="http://schemas.microsoft.com/office/drawing/2014/main" val="20001"/>
                    </a:ext>
                  </a:extLst>
                </a:gridCol>
                <a:gridCol w="2692344">
                  <a:extLst>
                    <a:ext uri="{9D8B030D-6E8A-4147-A177-3AD203B41FA5}">
                      <a16:colId xmlns:a16="http://schemas.microsoft.com/office/drawing/2014/main" val="20002"/>
                    </a:ext>
                  </a:extLst>
                </a:gridCol>
              </a:tblGrid>
              <a:tr h="209540">
                <a:tc>
                  <a:txBody>
                    <a:bodyPr/>
                    <a:lstStyle/>
                    <a:p>
                      <a:pPr rtl="1">
                        <a:lnSpc>
                          <a:spcPct val="107000"/>
                        </a:lnSpc>
                        <a:spcAft>
                          <a:spcPts val="0"/>
                        </a:spcAft>
                      </a:pPr>
                      <a:r>
                        <a:rPr lang="ar" sz="1300">
                          <a:solidFill>
                            <a:schemeClr val="tx1"/>
                          </a:solidFill>
                          <a:effectLst/>
                          <a:latin typeface="Sakkal Majalla" panose="02000000000000000000" pitchFamily="2" charset="-78"/>
                          <a:cs typeface="Sakkal Majalla" panose="02000000000000000000" pitchFamily="2" charset="-78"/>
                        </a:rPr>
                        <a:t>الأصول غير المتداولة</a:t>
                      </a:r>
                      <a:endParaRPr lang="en-GB" sz="13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0"/>
                  </a:ext>
                </a:extLst>
              </a:tr>
              <a:tr h="209540">
                <a:tc>
                  <a:txBody>
                    <a:bodyPr/>
                    <a:lstStyle/>
                    <a:p>
                      <a:pPr rtl="1">
                        <a:lnSpc>
                          <a:spcPct val="107000"/>
                        </a:lnSpc>
                        <a:spcAft>
                          <a:spcPts val="0"/>
                        </a:spcAft>
                      </a:pPr>
                      <a:r>
                        <a:rPr lang="ar" sz="1300" b="0">
                          <a:solidFill>
                            <a:schemeClr val="tx1"/>
                          </a:solidFill>
                          <a:effectLst/>
                          <a:latin typeface="Sakkal Majalla" panose="02000000000000000000" pitchFamily="2" charset="-78"/>
                          <a:cs typeface="Sakkal Majalla" panose="02000000000000000000" pitchFamily="2" charset="-78"/>
                        </a:rPr>
                        <a:t>مباني المصنع</a:t>
                      </a:r>
                      <a:endParaRPr lang="en-GB" sz="1300" b="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000 3</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1"/>
                  </a:ext>
                </a:extLst>
              </a:tr>
              <a:tr h="209540">
                <a:tc>
                  <a:txBody>
                    <a:bodyPr/>
                    <a:lstStyle/>
                    <a:p>
                      <a:pPr rtl="1">
                        <a:lnSpc>
                          <a:spcPct val="107000"/>
                        </a:lnSpc>
                        <a:spcAft>
                          <a:spcPts val="0"/>
                        </a:spcAft>
                      </a:pPr>
                      <a:r>
                        <a:rPr lang="ar" sz="1300" b="0">
                          <a:solidFill>
                            <a:schemeClr val="tx1"/>
                          </a:solidFill>
                          <a:effectLst/>
                          <a:latin typeface="Sakkal Majalla" panose="02000000000000000000" pitchFamily="2" charset="-78"/>
                          <a:cs typeface="Sakkal Majalla" panose="02000000000000000000" pitchFamily="2" charset="-78"/>
                        </a:rPr>
                        <a:t>المعدات</a:t>
                      </a:r>
                      <a:endParaRPr lang="en-GB" sz="1300" b="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u="sng">
                          <a:effectLst/>
                          <a:latin typeface="Sakkal Majalla" panose="02000000000000000000" pitchFamily="2" charset="-78"/>
                          <a:cs typeface="Sakkal Majalla" panose="02000000000000000000" pitchFamily="2" charset="-78"/>
                        </a:rPr>
                        <a:t>000 2</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2"/>
                  </a:ext>
                </a:extLst>
              </a:tr>
              <a:tr h="209540">
                <a:tc>
                  <a:txBody>
                    <a:bodyPr/>
                    <a:lstStyle/>
                    <a:p>
                      <a:pPr rtl="1">
                        <a:lnSpc>
                          <a:spcPct val="107000"/>
                        </a:lnSpc>
                        <a:spcAft>
                          <a:spcPts val="0"/>
                        </a:spcAft>
                      </a:pPr>
                      <a:r>
                        <a:rPr lang="ar" sz="1300">
                          <a:solidFill>
                            <a:schemeClr val="tx1"/>
                          </a:solidFill>
                          <a:effectLst/>
                          <a:latin typeface="Sakkal Majalla" panose="02000000000000000000" pitchFamily="2" charset="-78"/>
                          <a:cs typeface="Sakkal Majalla" panose="02000000000000000000" pitchFamily="2" charset="-78"/>
                        </a:rPr>
                        <a:t> </a:t>
                      </a:r>
                      <a:endParaRPr lang="en-GB" sz="13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000 5</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3"/>
                  </a:ext>
                </a:extLst>
              </a:tr>
              <a:tr h="209540">
                <a:tc>
                  <a:txBody>
                    <a:bodyPr/>
                    <a:lstStyle/>
                    <a:p>
                      <a:pPr rtl="1">
                        <a:lnSpc>
                          <a:spcPct val="107000"/>
                        </a:lnSpc>
                        <a:spcAft>
                          <a:spcPts val="0"/>
                        </a:spcAft>
                      </a:pPr>
                      <a:r>
                        <a:rPr lang="ar" sz="1300">
                          <a:solidFill>
                            <a:schemeClr val="tx1"/>
                          </a:solidFill>
                          <a:effectLst/>
                          <a:latin typeface="Sakkal Majalla" panose="02000000000000000000" pitchFamily="2" charset="-78"/>
                          <a:cs typeface="Sakkal Majalla" panose="02000000000000000000" pitchFamily="2" charset="-78"/>
                        </a:rPr>
                        <a:t>الأصول المتداولة</a:t>
                      </a:r>
                      <a:endParaRPr lang="en-GB" sz="13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4"/>
                  </a:ext>
                </a:extLst>
              </a:tr>
              <a:tr h="209540">
                <a:tc>
                  <a:txBody>
                    <a:bodyPr/>
                    <a:lstStyle/>
                    <a:p>
                      <a:pPr rtl="1">
                        <a:lnSpc>
                          <a:spcPct val="107000"/>
                        </a:lnSpc>
                        <a:spcAft>
                          <a:spcPts val="0"/>
                        </a:spcAft>
                      </a:pPr>
                      <a:r>
                        <a:rPr lang="ar" sz="1300" b="0">
                          <a:solidFill>
                            <a:schemeClr val="tx1"/>
                          </a:solidFill>
                          <a:effectLst/>
                          <a:latin typeface="Sakkal Majalla" panose="02000000000000000000" pitchFamily="2" charset="-78"/>
                          <a:cs typeface="Sakkal Majalla" panose="02000000000000000000" pitchFamily="2" charset="-78"/>
                        </a:rPr>
                        <a:t>المخزون</a:t>
                      </a:r>
                      <a:endParaRPr lang="en-GB" sz="1300" b="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000 3</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5"/>
                  </a:ext>
                </a:extLst>
              </a:tr>
              <a:tr h="209540">
                <a:tc>
                  <a:txBody>
                    <a:bodyPr/>
                    <a:lstStyle/>
                    <a:p>
                      <a:pPr rtl="1">
                        <a:lnSpc>
                          <a:spcPct val="107000"/>
                        </a:lnSpc>
                        <a:spcAft>
                          <a:spcPts val="0"/>
                        </a:spcAft>
                      </a:pPr>
                      <a:r>
                        <a:rPr lang="ar" sz="1300" b="0">
                          <a:solidFill>
                            <a:schemeClr val="tx1"/>
                          </a:solidFill>
                          <a:effectLst/>
                          <a:latin typeface="Sakkal Majalla" panose="02000000000000000000" pitchFamily="2" charset="-78"/>
                          <a:cs typeface="Sakkal Majalla" panose="02000000000000000000" pitchFamily="2" charset="-78"/>
                        </a:rPr>
                        <a:t>الذمم المدينة التجارية</a:t>
                      </a:r>
                      <a:endParaRPr lang="en-GB" sz="1300" b="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800 6</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6"/>
                  </a:ext>
                </a:extLst>
              </a:tr>
              <a:tr h="209540">
                <a:tc>
                  <a:txBody>
                    <a:bodyPr/>
                    <a:lstStyle/>
                    <a:p>
                      <a:pPr rtl="1">
                        <a:lnSpc>
                          <a:spcPct val="107000"/>
                        </a:lnSpc>
                        <a:spcAft>
                          <a:spcPts val="0"/>
                        </a:spcAft>
                      </a:pPr>
                      <a:r>
                        <a:rPr lang="ar" sz="1300" b="0">
                          <a:solidFill>
                            <a:schemeClr val="tx1"/>
                          </a:solidFill>
                          <a:effectLst/>
                          <a:latin typeface="Sakkal Majalla" panose="02000000000000000000" pitchFamily="2" charset="-78"/>
                          <a:cs typeface="Sakkal Majalla" panose="02000000000000000000" pitchFamily="2" charset="-78"/>
                        </a:rPr>
                        <a:t>النقد والبنك</a:t>
                      </a:r>
                      <a:endParaRPr lang="en-GB" sz="1300" b="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u="sng">
                          <a:effectLst/>
                          <a:latin typeface="Sakkal Majalla" panose="02000000000000000000" pitchFamily="2" charset="-78"/>
                          <a:cs typeface="Sakkal Majalla" panose="02000000000000000000" pitchFamily="2" charset="-78"/>
                        </a:rPr>
                        <a:t>300 15</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7"/>
                  </a:ext>
                </a:extLst>
              </a:tr>
              <a:tr h="209540">
                <a:tc>
                  <a:txBody>
                    <a:bodyPr/>
                    <a:lstStyle/>
                    <a:p>
                      <a:pPr rtl="1">
                        <a:lnSpc>
                          <a:spcPct val="107000"/>
                        </a:lnSpc>
                        <a:spcAft>
                          <a:spcPts val="0"/>
                        </a:spcAft>
                      </a:pPr>
                      <a:r>
                        <a:rPr lang="ar" sz="1300">
                          <a:solidFill>
                            <a:schemeClr val="tx1"/>
                          </a:solidFill>
                          <a:effectLst/>
                          <a:latin typeface="Sakkal Majalla" panose="02000000000000000000" pitchFamily="2" charset="-78"/>
                          <a:cs typeface="Sakkal Majalla" panose="02000000000000000000" pitchFamily="2" charset="-78"/>
                        </a:rPr>
                        <a:t> </a:t>
                      </a:r>
                      <a:endParaRPr lang="en-GB" sz="13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u="sng">
                          <a:effectLst/>
                          <a:latin typeface="Sakkal Majalla" panose="02000000000000000000" pitchFamily="2" charset="-78"/>
                          <a:cs typeface="Sakkal Majalla" panose="02000000000000000000" pitchFamily="2" charset="-78"/>
                        </a:rPr>
                        <a:t>100 25</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8"/>
                  </a:ext>
                </a:extLst>
              </a:tr>
              <a:tr h="209540">
                <a:tc>
                  <a:txBody>
                    <a:bodyPr/>
                    <a:lstStyle/>
                    <a:p>
                      <a:pPr rtl="1">
                        <a:lnSpc>
                          <a:spcPct val="107000"/>
                        </a:lnSpc>
                        <a:spcAft>
                          <a:spcPts val="0"/>
                        </a:spcAft>
                      </a:pPr>
                      <a:r>
                        <a:rPr lang="ar" sz="1300">
                          <a:solidFill>
                            <a:schemeClr val="tx1"/>
                          </a:solidFill>
                          <a:effectLst/>
                          <a:latin typeface="Sakkal Majalla" panose="02000000000000000000" pitchFamily="2" charset="-78"/>
                          <a:cs typeface="Sakkal Majalla" panose="02000000000000000000" pitchFamily="2" charset="-78"/>
                        </a:rPr>
                        <a:t>إجمالي الأصول</a:t>
                      </a:r>
                      <a:endParaRPr lang="en-GB" sz="13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u="sng">
                          <a:effectLst/>
                          <a:latin typeface="Sakkal Majalla" panose="02000000000000000000" pitchFamily="2" charset="-78"/>
                          <a:cs typeface="Sakkal Majalla" panose="02000000000000000000" pitchFamily="2" charset="-78"/>
                        </a:rPr>
                        <a:t>100 30</a:t>
                      </a:r>
                      <a:endParaRPr lang="en-GB" sz="1300" u="sng">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9"/>
                  </a:ext>
                </a:extLst>
              </a:tr>
              <a:tr h="209540">
                <a:tc>
                  <a:txBody>
                    <a:bodyPr/>
                    <a:lstStyle/>
                    <a:p>
                      <a:pPr rtl="1">
                        <a:lnSpc>
                          <a:spcPct val="107000"/>
                        </a:lnSpc>
                        <a:spcAft>
                          <a:spcPts val="0"/>
                        </a:spcAft>
                      </a:pPr>
                      <a:r>
                        <a:rPr lang="ar" sz="1300" b="0">
                          <a:solidFill>
                            <a:schemeClr val="tx1"/>
                          </a:solidFill>
                          <a:effectLst/>
                          <a:latin typeface="Sakkal Majalla" panose="02000000000000000000" pitchFamily="2" charset="-78"/>
                          <a:cs typeface="Sakkal Majalla" panose="02000000000000000000" pitchFamily="2" charset="-78"/>
                        </a:rPr>
                        <a:t>أسهم الملكية</a:t>
                      </a:r>
                      <a:endParaRPr lang="en-GB" sz="1300" b="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10"/>
                  </a:ext>
                </a:extLst>
              </a:tr>
              <a:tr h="209540">
                <a:tc>
                  <a:txBody>
                    <a:bodyPr/>
                    <a:lstStyle/>
                    <a:p>
                      <a:pPr rtl="1">
                        <a:lnSpc>
                          <a:spcPct val="107000"/>
                        </a:lnSpc>
                        <a:spcAft>
                          <a:spcPts val="0"/>
                        </a:spcAft>
                      </a:pPr>
                      <a:r>
                        <a:rPr lang="ar" sz="1300" b="0">
                          <a:solidFill>
                            <a:schemeClr val="tx1"/>
                          </a:solidFill>
                          <a:effectLst/>
                          <a:latin typeface="Sakkal Majalla" panose="02000000000000000000" pitchFamily="2" charset="-78"/>
                          <a:cs typeface="Sakkal Majalla" panose="02000000000000000000" pitchFamily="2" charset="-78"/>
                        </a:rPr>
                        <a:t>أسهم ملكية المالك</a:t>
                      </a:r>
                      <a:endParaRPr lang="en-GB" sz="1300" b="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000 20</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11"/>
                  </a:ext>
                </a:extLst>
              </a:tr>
              <a:tr h="209540">
                <a:tc>
                  <a:txBody>
                    <a:bodyPr/>
                    <a:lstStyle/>
                    <a:p>
                      <a:pPr rtl="1">
                        <a:lnSpc>
                          <a:spcPct val="107000"/>
                        </a:lnSpc>
                        <a:spcAft>
                          <a:spcPts val="0"/>
                        </a:spcAft>
                      </a:pPr>
                      <a:r>
                        <a:rPr lang="ar" sz="1300" b="0">
                          <a:solidFill>
                            <a:schemeClr val="tx1"/>
                          </a:solidFill>
                          <a:effectLst/>
                          <a:latin typeface="Sakkal Majalla" panose="02000000000000000000" pitchFamily="2" charset="-78"/>
                          <a:cs typeface="Sakkal Majalla" panose="02000000000000000000" pitchFamily="2" charset="-78"/>
                        </a:rPr>
                        <a:t>ربح العام</a:t>
                      </a:r>
                      <a:endParaRPr lang="en-GB" sz="1300" b="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000 8</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12"/>
                  </a:ext>
                </a:extLst>
              </a:tr>
              <a:tr h="209540">
                <a:tc>
                  <a:txBody>
                    <a:bodyPr/>
                    <a:lstStyle/>
                    <a:p>
                      <a:pPr rtl="1">
                        <a:lnSpc>
                          <a:spcPct val="107000"/>
                        </a:lnSpc>
                        <a:spcAft>
                          <a:spcPts val="0"/>
                        </a:spcAft>
                      </a:pPr>
                      <a:r>
                        <a:rPr lang="ar" sz="1300" b="0">
                          <a:solidFill>
                            <a:schemeClr val="tx1"/>
                          </a:solidFill>
                          <a:effectLst/>
                          <a:latin typeface="Sakkal Majalla" panose="02000000000000000000" pitchFamily="2" charset="-78"/>
                          <a:cs typeface="Sakkal Majalla" panose="02000000000000000000" pitchFamily="2" charset="-78"/>
                        </a:rPr>
                        <a:t>ناقص المسحوبات</a:t>
                      </a:r>
                      <a:endParaRPr lang="en-GB" sz="1300" b="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u="sng">
                          <a:effectLst/>
                          <a:latin typeface="Sakkal Majalla" panose="02000000000000000000" pitchFamily="2" charset="-78"/>
                          <a:cs typeface="Sakkal Majalla" panose="02000000000000000000" pitchFamily="2" charset="-78"/>
                        </a:rPr>
                        <a:t>000 7</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13"/>
                  </a:ext>
                </a:extLst>
              </a:tr>
              <a:tr h="209540">
                <a:tc>
                  <a:txBody>
                    <a:bodyPr/>
                    <a:lstStyle/>
                    <a:p>
                      <a:pPr rtl="1">
                        <a:lnSpc>
                          <a:spcPct val="107000"/>
                        </a:lnSpc>
                        <a:spcAft>
                          <a:spcPts val="0"/>
                        </a:spcAft>
                      </a:pPr>
                      <a:r>
                        <a:rPr lang="ar" sz="1300">
                          <a:solidFill>
                            <a:schemeClr val="tx1"/>
                          </a:solidFill>
                          <a:effectLst/>
                          <a:latin typeface="Sakkal Majalla" panose="02000000000000000000" pitchFamily="2" charset="-78"/>
                          <a:cs typeface="Sakkal Majalla" panose="02000000000000000000" pitchFamily="2" charset="-78"/>
                        </a:rPr>
                        <a:t>إجمالي أسهم الملكية</a:t>
                      </a:r>
                      <a:endParaRPr lang="en-GB" sz="13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u="sng">
                          <a:effectLst/>
                          <a:latin typeface="Sakkal Majalla" panose="02000000000000000000" pitchFamily="2" charset="-78"/>
                          <a:cs typeface="Sakkal Majalla" panose="02000000000000000000" pitchFamily="2" charset="-78"/>
                        </a:rPr>
                        <a:t>000 21</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14"/>
                  </a:ext>
                </a:extLst>
              </a:tr>
              <a:tr h="209540">
                <a:tc>
                  <a:txBody>
                    <a:bodyPr/>
                    <a:lstStyle/>
                    <a:p>
                      <a:pPr rtl="1">
                        <a:lnSpc>
                          <a:spcPct val="107000"/>
                        </a:lnSpc>
                        <a:spcAft>
                          <a:spcPts val="0"/>
                        </a:spcAft>
                      </a:pPr>
                      <a:r>
                        <a:rPr lang="ar" sz="1300">
                          <a:solidFill>
                            <a:schemeClr val="tx1"/>
                          </a:solidFill>
                          <a:effectLst/>
                          <a:latin typeface="Sakkal Majalla" panose="02000000000000000000" pitchFamily="2" charset="-78"/>
                          <a:cs typeface="Sakkal Majalla" panose="02000000000000000000" pitchFamily="2" charset="-78"/>
                        </a:rPr>
                        <a:t>الخصوم غير المتداولة </a:t>
                      </a:r>
                      <a:endParaRPr lang="en-GB" sz="13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15"/>
                  </a:ext>
                </a:extLst>
              </a:tr>
              <a:tr h="209540">
                <a:tc>
                  <a:txBody>
                    <a:bodyPr/>
                    <a:lstStyle/>
                    <a:p>
                      <a:pPr rtl="1">
                        <a:lnSpc>
                          <a:spcPct val="107000"/>
                        </a:lnSpc>
                        <a:spcAft>
                          <a:spcPts val="0"/>
                        </a:spcAft>
                      </a:pPr>
                      <a:r>
                        <a:rPr lang="ar" sz="1300" b="0">
                          <a:solidFill>
                            <a:schemeClr val="tx1"/>
                          </a:solidFill>
                          <a:effectLst/>
                          <a:latin typeface="Sakkal Majalla" panose="02000000000000000000" pitchFamily="2" charset="-78"/>
                          <a:cs typeface="Sakkal Majalla" panose="02000000000000000000" pitchFamily="2" charset="-78"/>
                        </a:rPr>
                        <a:t>قرض بنكي</a:t>
                      </a:r>
                      <a:endParaRPr lang="en-GB" sz="1300" b="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100 6</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16"/>
                  </a:ext>
                </a:extLst>
              </a:tr>
              <a:tr h="209540">
                <a:tc>
                  <a:txBody>
                    <a:bodyPr/>
                    <a:lstStyle/>
                    <a:p>
                      <a:pPr rtl="1">
                        <a:lnSpc>
                          <a:spcPct val="107000"/>
                        </a:lnSpc>
                        <a:spcAft>
                          <a:spcPts val="0"/>
                        </a:spcAft>
                      </a:pPr>
                      <a:r>
                        <a:rPr lang="ar" sz="1300">
                          <a:solidFill>
                            <a:schemeClr val="tx1"/>
                          </a:solidFill>
                          <a:effectLst/>
                          <a:latin typeface="Sakkal Majalla" panose="02000000000000000000" pitchFamily="2" charset="-78"/>
                          <a:cs typeface="Sakkal Majalla" panose="02000000000000000000" pitchFamily="2" charset="-78"/>
                        </a:rPr>
                        <a:t>الخصوم المتداولة</a:t>
                      </a:r>
                      <a:endParaRPr lang="en-GB" sz="13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17"/>
                  </a:ext>
                </a:extLst>
              </a:tr>
              <a:tr h="209540">
                <a:tc>
                  <a:txBody>
                    <a:bodyPr/>
                    <a:lstStyle/>
                    <a:p>
                      <a:pPr rtl="1">
                        <a:lnSpc>
                          <a:spcPct val="107000"/>
                        </a:lnSpc>
                        <a:spcAft>
                          <a:spcPts val="0"/>
                        </a:spcAft>
                      </a:pPr>
                      <a:r>
                        <a:rPr lang="ar" sz="1300" b="0">
                          <a:solidFill>
                            <a:schemeClr val="tx1"/>
                          </a:solidFill>
                          <a:effectLst/>
                          <a:latin typeface="Sakkal Majalla" panose="02000000000000000000" pitchFamily="2" charset="-78"/>
                          <a:cs typeface="Sakkal Majalla" panose="02000000000000000000" pitchFamily="2" charset="-78"/>
                        </a:rPr>
                        <a:t>الذمم الدائنة التجارية</a:t>
                      </a:r>
                      <a:endParaRPr lang="en-GB" sz="1300" b="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000 3</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18"/>
                  </a:ext>
                </a:extLst>
              </a:tr>
              <a:tr h="209540">
                <a:tc>
                  <a:txBody>
                    <a:bodyPr/>
                    <a:lstStyle/>
                    <a:p>
                      <a:pPr rtl="1">
                        <a:lnSpc>
                          <a:spcPct val="107000"/>
                        </a:lnSpc>
                        <a:spcAft>
                          <a:spcPts val="0"/>
                        </a:spcAft>
                      </a:pPr>
                      <a:r>
                        <a:rPr lang="ar" sz="1300">
                          <a:solidFill>
                            <a:schemeClr val="tx1"/>
                          </a:solidFill>
                          <a:effectLst/>
                          <a:latin typeface="Sakkal Majalla" panose="02000000000000000000" pitchFamily="2" charset="-78"/>
                          <a:cs typeface="Sakkal Majalla" panose="02000000000000000000" pitchFamily="2" charset="-78"/>
                        </a:rPr>
                        <a:t>إجمالي الخصوم</a:t>
                      </a:r>
                      <a:endParaRPr lang="en-GB" sz="13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u="sng">
                          <a:effectLst/>
                          <a:latin typeface="Sakkal Majalla" panose="02000000000000000000" pitchFamily="2" charset="-78"/>
                          <a:cs typeface="Sakkal Majalla" panose="02000000000000000000" pitchFamily="2" charset="-78"/>
                        </a:rPr>
                        <a:t>100 9</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19"/>
                  </a:ext>
                </a:extLst>
              </a:tr>
              <a:tr h="209540">
                <a:tc>
                  <a:txBody>
                    <a:bodyPr/>
                    <a:lstStyle/>
                    <a:p>
                      <a:pPr rtl="1">
                        <a:lnSpc>
                          <a:spcPct val="107000"/>
                        </a:lnSpc>
                        <a:spcAft>
                          <a:spcPts val="0"/>
                        </a:spcAft>
                      </a:pPr>
                      <a:r>
                        <a:rPr lang="ar" sz="1300" dirty="0">
                          <a:solidFill>
                            <a:schemeClr val="tx1"/>
                          </a:solidFill>
                          <a:effectLst/>
                          <a:latin typeface="Sakkal Majalla" panose="02000000000000000000" pitchFamily="2" charset="-78"/>
                          <a:cs typeface="Sakkal Majalla" panose="02000000000000000000" pitchFamily="2" charset="-78"/>
                        </a:rPr>
                        <a:t>إجمالي أسهم الملكية بالإضافة إلى الخصوم</a:t>
                      </a:r>
                      <a:endParaRPr lang="en-GB" sz="130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a:effectLst/>
                          <a:latin typeface="Sakkal Majalla" panose="02000000000000000000" pitchFamily="2" charset="-78"/>
                          <a:cs typeface="Sakkal Majalla" panose="02000000000000000000" pitchFamily="2" charset="-78"/>
                        </a:rPr>
                        <a:t> </a:t>
                      </a:r>
                      <a:endParaRPr lang="en-GB" sz="130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300" u="sng" dirty="0">
                          <a:effectLst/>
                          <a:latin typeface="Sakkal Majalla" panose="02000000000000000000" pitchFamily="2" charset="-78"/>
                          <a:cs typeface="Sakkal Majalla" panose="02000000000000000000" pitchFamily="2" charset="-78"/>
                        </a:rPr>
                        <a:t>100 30</a:t>
                      </a:r>
                      <a:endParaRPr lang="en-GB" sz="1300" dirty="0">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20"/>
                  </a:ext>
                </a:extLst>
              </a:tr>
            </a:tbl>
          </a:graphicData>
        </a:graphic>
      </p:graphicFrame>
      <p:sp>
        <p:nvSpPr>
          <p:cNvPr id="6" name="Rectangle 1"/>
          <p:cNvSpPr>
            <a:spLocks noChangeArrowheads="1"/>
          </p:cNvSpPr>
          <p:nvPr/>
        </p:nvSpPr>
        <p:spPr bwMode="auto">
          <a:xfrm>
            <a:off x="8959269"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1" anchor="ctr" anchorCtr="0" compatLnSpc="1">
            <a:prstTxWarp prst="textNoShape">
              <a:avLst/>
            </a:prstTxWarp>
            <a:spAutoFit/>
          </a:bodyPr>
          <a:lstStyle/>
          <a:p>
            <a:pPr rtl="1"/>
            <a:endParaRPr lang="en-GB">
              <a:latin typeface="Sakkal Majalla" panose="02000000000000000000" pitchFamily="2" charset="-78"/>
              <a:cs typeface="Sakkal Majalla" panose="02000000000000000000" pitchFamily="2" charset="-78"/>
            </a:endParaRPr>
          </a:p>
        </p:txBody>
      </p:sp>
      <p:sp>
        <p:nvSpPr>
          <p:cNvPr id="3" name="Footer Placeholder 2">
            <a:extLst>
              <a:ext uri="{FF2B5EF4-FFF2-40B4-BE49-F238E27FC236}">
                <a16:creationId xmlns:a16="http://schemas.microsoft.com/office/drawing/2014/main" id="{2A34D9EC-CDAC-2F36-28EE-68B7503830AA}"/>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4038900"/>
      </p:ext>
    </p:extLst>
  </p:cSld>
  <p:clrMapOvr>
    <a:masterClrMapping/>
  </p:clrMapOvr>
  <p:transition>
    <p:sndAc>
      <p:stSnd>
        <p:snd r:embed="rId3" name="click.wav"/>
      </p:stSnd>
    </p:sndAc>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3000" b="1" dirty="0">
                <a:latin typeface="Sakkal Majalla" panose="02000000000000000000" pitchFamily="2" charset="-78"/>
                <a:cs typeface="Sakkal Majalla" panose="02000000000000000000" pitchFamily="2" charset="-78"/>
              </a:rPr>
              <a:t>التعديلات في قائمة المركز المالي</a:t>
            </a:r>
          </a:p>
        </p:txBody>
      </p:sp>
      <p:sp>
        <p:nvSpPr>
          <p:cNvPr id="3" name="Content Placeholder 2"/>
          <p:cNvSpPr>
            <a:spLocks noGrp="1"/>
          </p:cNvSpPr>
          <p:nvPr>
            <p:ph idx="1"/>
          </p:nvPr>
        </p:nvSpPr>
        <p:spPr>
          <a:xfrm>
            <a:off x="468311" y="2196000"/>
            <a:ext cx="8207375" cy="3878436"/>
          </a:xfrm>
        </p:spPr>
        <p:txBody>
          <a:bodyPr rtlCol="1"/>
          <a:lstStyle/>
          <a:p>
            <a:pPr marL="0" indent="0" rtl="1">
              <a:buNone/>
            </a:pPr>
            <a:r>
              <a:rPr lang="ar" sz="2600" b="1" dirty="0">
                <a:latin typeface="Sakkal Majalla" panose="02000000000000000000" pitchFamily="2" charset="-78"/>
                <a:cs typeface="Sakkal Majalla" panose="02000000000000000000" pitchFamily="2" charset="-78"/>
              </a:rPr>
              <a:t>الدفعات المسبقة - </a:t>
            </a:r>
            <a:r>
              <a:rPr lang="ar" sz="2600" dirty="0">
                <a:latin typeface="Sakkal Majalla" panose="02000000000000000000" pitchFamily="2" charset="-78"/>
                <a:cs typeface="Sakkal Majalla" panose="02000000000000000000" pitchFamily="2" charset="-78"/>
              </a:rPr>
              <a:t>المدفوعات المسددة مقدمًا للسنة الآتية</a:t>
            </a:r>
          </a:p>
          <a:p>
            <a:pPr marL="0" indent="0" rtl="1">
              <a:buNone/>
            </a:pPr>
            <a:r>
              <a:rPr lang="ar" sz="2600" dirty="0">
                <a:latin typeface="Sakkal Majalla" panose="02000000000000000000" pitchFamily="2" charset="-78"/>
                <a:cs typeface="Sakkal Majalla" panose="02000000000000000000" pitchFamily="2" charset="-78"/>
              </a:rPr>
              <a:t>المعالجة المحاسبية: تظهر في قائمة المركز المالي كـ </a:t>
            </a:r>
            <a:r>
              <a:rPr lang="ar" sz="2600" i="1" dirty="0">
                <a:latin typeface="Sakkal Majalla" panose="02000000000000000000" pitchFamily="2" charset="-78"/>
                <a:cs typeface="Sakkal Majalla" panose="02000000000000000000" pitchFamily="2" charset="-78"/>
              </a:rPr>
              <a:t>«مدفوعات مسبقة»</a:t>
            </a:r>
            <a:r>
              <a:rPr lang="ar" sz="2600" dirty="0">
                <a:latin typeface="Sakkal Majalla" panose="02000000000000000000" pitchFamily="2" charset="-78"/>
                <a:cs typeface="Sakkal Majalla" panose="02000000000000000000" pitchFamily="2" charset="-78"/>
              </a:rPr>
              <a:t> ضمن </a:t>
            </a:r>
            <a:r>
              <a:rPr lang="ar" sz="2600" i="1" dirty="0">
                <a:latin typeface="Sakkal Majalla" panose="02000000000000000000" pitchFamily="2" charset="-78"/>
                <a:cs typeface="Sakkal Majalla" panose="02000000000000000000" pitchFamily="2" charset="-78"/>
              </a:rPr>
              <a:t>الأصول المتداولة</a:t>
            </a:r>
          </a:p>
          <a:p>
            <a:pPr marL="0" indent="0" rtl="1">
              <a:buNone/>
            </a:pPr>
            <a:r>
              <a:rPr lang="ar" sz="2600" b="1" dirty="0">
                <a:latin typeface="Sakkal Majalla" panose="02000000000000000000" pitchFamily="2" charset="-78"/>
                <a:cs typeface="Sakkal Majalla" panose="02000000000000000000" pitchFamily="2" charset="-78"/>
              </a:rPr>
              <a:t>المستحقات - </a:t>
            </a:r>
            <a:r>
              <a:rPr lang="ar" sz="2600" dirty="0">
                <a:latin typeface="Sakkal Majalla" panose="02000000000000000000" pitchFamily="2" charset="-78"/>
                <a:cs typeface="Sakkal Majalla" panose="02000000000000000000" pitchFamily="2" charset="-78"/>
              </a:rPr>
              <a:t>المدفوعات (المصروفات) المستحقة في نهاية السنة المالية</a:t>
            </a:r>
            <a:r>
              <a:rPr lang="ar" sz="2600" b="1" dirty="0">
                <a:latin typeface="Sakkal Majalla" panose="02000000000000000000" pitchFamily="2" charset="-78"/>
                <a:cs typeface="Sakkal Majalla" panose="02000000000000000000" pitchFamily="2" charset="-78"/>
              </a:rPr>
              <a:t> </a:t>
            </a:r>
          </a:p>
          <a:p>
            <a:pPr marL="0" indent="0" rtl="1">
              <a:buNone/>
            </a:pPr>
            <a:r>
              <a:rPr lang="ar" sz="2600" dirty="0">
                <a:latin typeface="Sakkal Majalla" panose="02000000000000000000" pitchFamily="2" charset="-78"/>
                <a:cs typeface="Sakkal Majalla" panose="02000000000000000000" pitchFamily="2" charset="-78"/>
              </a:rPr>
              <a:t>المعالجة المحاسبية: تظهر في </a:t>
            </a:r>
            <a:r>
              <a:rPr lang="ar" sz="2600" i="1" dirty="0">
                <a:latin typeface="Sakkal Majalla" panose="02000000000000000000" pitchFamily="2" charset="-78"/>
                <a:cs typeface="Sakkal Majalla" panose="02000000000000000000" pitchFamily="2" charset="-78"/>
              </a:rPr>
              <a:t>قائمة </a:t>
            </a:r>
          </a:p>
          <a:p>
            <a:pPr marL="0" indent="0" rtl="1">
              <a:buNone/>
            </a:pPr>
            <a:r>
              <a:rPr lang="ar" sz="2600" dirty="0">
                <a:latin typeface="Sakkal Majalla" panose="02000000000000000000" pitchFamily="2" charset="-78"/>
                <a:cs typeface="Sakkal Majalla" panose="02000000000000000000" pitchFamily="2" charset="-78"/>
              </a:rPr>
              <a:t>المركز المالي كـ </a:t>
            </a:r>
            <a:r>
              <a:rPr lang="ar" sz="2600" i="1" dirty="0">
                <a:latin typeface="Sakkal Majalla" panose="02000000000000000000" pitchFamily="2" charset="-78"/>
                <a:cs typeface="Sakkal Majalla" panose="02000000000000000000" pitchFamily="2" charset="-78"/>
              </a:rPr>
              <a:t>«نفقات مستحقة»</a:t>
            </a:r>
            <a:r>
              <a:rPr lang="ar" sz="2600" dirty="0">
                <a:latin typeface="Sakkal Majalla" panose="02000000000000000000" pitchFamily="2" charset="-78"/>
                <a:cs typeface="Sakkal Majalla" panose="02000000000000000000" pitchFamily="2" charset="-78"/>
              </a:rPr>
              <a:t> في إطار الخصوم المتداولة</a:t>
            </a:r>
          </a:p>
        </p:txBody>
      </p:sp>
      <p:sp>
        <p:nvSpPr>
          <p:cNvPr id="4" name="Footer Placeholder 2">
            <a:extLst>
              <a:ext uri="{FF2B5EF4-FFF2-40B4-BE49-F238E27FC236}">
                <a16:creationId xmlns:a16="http://schemas.microsoft.com/office/drawing/2014/main" id="{385DF9A9-9AE9-9E1F-CD75-3210CAEF5B1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58129745"/>
      </p:ext>
    </p:extLst>
  </p:cSld>
  <p:clrMapOvr>
    <a:masterClrMapping/>
  </p:clrMapOvr>
  <p:transition>
    <p:sndAc>
      <p:stSnd>
        <p:snd r:embed="rId3" name="click.wav"/>
      </p:stSnd>
    </p:sndAc>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486" y="1195200"/>
            <a:ext cx="3008313" cy="865648"/>
          </a:xfrm>
        </p:spPr>
        <p:txBody>
          <a:bodyPr wrap="square" rtlCol="1" anchor="b">
            <a:normAutofit/>
          </a:bodyPr>
          <a:lstStyle/>
          <a:p>
            <a:pPr rtl="1"/>
            <a:r>
              <a:rPr lang="ar" sz="2100" b="1" dirty="0">
                <a:latin typeface="Sakkal Majalla" panose="02000000000000000000" pitchFamily="2" charset="-78"/>
                <a:cs typeface="Sakkal Majalla" panose="02000000000000000000" pitchFamily="2" charset="-78"/>
              </a:rPr>
              <a:t>تحليل قائمة المركز المالي</a:t>
            </a:r>
          </a:p>
        </p:txBody>
      </p:sp>
      <p:sp>
        <p:nvSpPr>
          <p:cNvPr id="3" name="Content Placeholder 2"/>
          <p:cNvSpPr>
            <a:spLocks noGrp="1"/>
          </p:cNvSpPr>
          <p:nvPr>
            <p:ph type="body" sz="half" idx="2"/>
          </p:nvPr>
        </p:nvSpPr>
        <p:spPr>
          <a:xfrm>
            <a:off x="4724400" y="2190007"/>
            <a:ext cx="3962400" cy="4286993"/>
          </a:xfrm>
        </p:spPr>
        <p:txBody>
          <a:bodyPr wrap="square" rtlCol="1" anchor="t">
            <a:noAutofit/>
          </a:bodyPr>
          <a:lstStyle/>
          <a:p>
            <a:pPr marL="0" indent="0" rtl="1">
              <a:buNone/>
            </a:pPr>
            <a:r>
              <a:rPr lang="ar" sz="2000" dirty="0">
                <a:latin typeface="Sakkal Majalla" panose="02000000000000000000" pitchFamily="2" charset="-78"/>
                <a:cs typeface="Sakkal Majalla" panose="02000000000000000000" pitchFamily="2" charset="-78"/>
              </a:rPr>
              <a:t>من الأفضل استخدام القوائم على مدار مدة زمنية لتحديد </a:t>
            </a:r>
            <a:r>
              <a:rPr lang="ar" sz="2000" b="1" dirty="0">
                <a:latin typeface="Sakkal Majalla" panose="02000000000000000000" pitchFamily="2" charset="-78"/>
                <a:cs typeface="Sakkal Majalla" panose="02000000000000000000" pitchFamily="2" charset="-78"/>
              </a:rPr>
              <a:t>الاتجاهات:</a:t>
            </a:r>
          </a:p>
          <a:p>
            <a:pPr marL="0" indent="0" rtl="1">
              <a:buNone/>
            </a:pPr>
            <a:r>
              <a:rPr lang="ar" sz="2000" b="1" dirty="0">
                <a:latin typeface="Sakkal Majalla" panose="02000000000000000000" pitchFamily="2" charset="-78"/>
                <a:cs typeface="Sakkal Majalla" panose="02000000000000000000" pitchFamily="2" charset="-78"/>
              </a:rPr>
              <a:t>بعض الأسئلة الرئيسة التي يجب طرحها:</a:t>
            </a:r>
          </a:p>
          <a:p>
            <a:pPr marL="0" indent="0" rtl="1">
              <a:buNone/>
            </a:pPr>
            <a:r>
              <a:rPr lang="ar" sz="2000" dirty="0">
                <a:latin typeface="Sakkal Majalla" panose="02000000000000000000" pitchFamily="2" charset="-78"/>
                <a:cs typeface="Sakkal Majalla" panose="02000000000000000000" pitchFamily="2" charset="-78"/>
              </a:rPr>
              <a:t>هل زادت الأصول أم انخفضت؟</a:t>
            </a:r>
          </a:p>
          <a:p>
            <a:pPr marL="0" indent="0" rtl="1">
              <a:buNone/>
            </a:pPr>
            <a:r>
              <a:rPr lang="ar" sz="2000" dirty="0">
                <a:latin typeface="Sakkal Majalla" panose="02000000000000000000" pitchFamily="2" charset="-78"/>
                <a:cs typeface="Sakkal Majalla" panose="02000000000000000000" pitchFamily="2" charset="-78"/>
              </a:rPr>
              <a:t>هل زادت الخصوم أم انخفضت؟</a:t>
            </a:r>
          </a:p>
          <a:p>
            <a:pPr marL="0" indent="0" rtl="1">
              <a:buNone/>
            </a:pPr>
            <a:r>
              <a:rPr lang="ar" sz="2000" dirty="0">
                <a:latin typeface="Sakkal Majalla" panose="02000000000000000000" pitchFamily="2" charset="-78"/>
                <a:cs typeface="Sakkal Majalla" panose="02000000000000000000" pitchFamily="2" charset="-78"/>
              </a:rPr>
              <a:t>                                                                                                           </a:t>
            </a:r>
          </a:p>
          <a:p>
            <a:pPr marL="0" indent="0" rtl="1">
              <a:buNone/>
            </a:pPr>
            <a:r>
              <a:rPr lang="ar" sz="2000" dirty="0">
                <a:latin typeface="Sakkal Majalla" panose="02000000000000000000" pitchFamily="2" charset="-78"/>
                <a:cs typeface="Sakkal Majalla" panose="02000000000000000000" pitchFamily="2" charset="-78"/>
              </a:rPr>
              <a:t>                           </a:t>
            </a:r>
            <a:endParaRPr lang="en-US" sz="2000" dirty="0">
              <a:latin typeface="Sakkal Majalla" panose="02000000000000000000" pitchFamily="2" charset="-78"/>
              <a:cs typeface="Sakkal Majalla" panose="02000000000000000000" pitchFamily="2" charset="-78"/>
            </a:endParaRPr>
          </a:p>
          <a:p>
            <a:pPr marL="0" indent="0" rtl="1">
              <a:buNone/>
            </a:pPr>
            <a:r>
              <a:rPr lang="ar" sz="2000" dirty="0">
                <a:latin typeface="Sakkal Majalla" panose="02000000000000000000" pitchFamily="2" charset="-78"/>
                <a:cs typeface="Sakkal Majalla" panose="02000000000000000000" pitchFamily="2" charset="-78"/>
              </a:rPr>
              <a:t>  </a:t>
            </a:r>
          </a:p>
          <a:p>
            <a:pPr marL="0" indent="0" algn="ctr" rtl="1">
              <a:buNone/>
            </a:pPr>
            <a:r>
              <a:rPr lang="ar" sz="2000" b="1" dirty="0">
                <a:latin typeface="Sakkal Majalla" panose="02000000000000000000" pitchFamily="2" charset="-78"/>
                <a:cs typeface="Sakkal Majalla" panose="02000000000000000000" pitchFamily="2" charset="-78"/>
              </a:rPr>
              <a:t>الآثار؟</a:t>
            </a:r>
          </a:p>
          <a:p>
            <a:pPr marL="0" indent="0" rtl="1">
              <a:buNone/>
            </a:pPr>
            <a:endParaRPr lang="en-GB" sz="2000" b="1" dirty="0">
              <a:latin typeface="Sakkal Majalla" panose="02000000000000000000" pitchFamily="2" charset="-78"/>
              <a:cs typeface="Sakkal Majalla" panose="02000000000000000000" pitchFamily="2" charset="-78"/>
            </a:endParaRPr>
          </a:p>
          <a:p>
            <a:pPr marL="0" indent="0" rtl="1">
              <a:buNone/>
            </a:pPr>
            <a:endParaRPr lang="en-GB" sz="2000" b="1" dirty="0">
              <a:latin typeface="Sakkal Majalla" panose="02000000000000000000" pitchFamily="2" charset="-78"/>
              <a:cs typeface="Sakkal Majalla" panose="02000000000000000000" pitchFamily="2" charset="-78"/>
            </a:endParaRPr>
          </a:p>
          <a:p>
            <a:pPr marL="0" indent="0" rtl="1">
              <a:buNone/>
            </a:pPr>
            <a:r>
              <a:rPr lang="ar" sz="2000" b="1" dirty="0">
                <a:latin typeface="Sakkal Majalla" panose="02000000000000000000" pitchFamily="2" charset="-78"/>
                <a:cs typeface="Sakkal Majalla" panose="02000000000000000000" pitchFamily="2" charset="-78"/>
              </a:rPr>
              <a:t>	صافي الأصول المتداولة</a:t>
            </a:r>
          </a:p>
        </p:txBody>
      </p:sp>
      <p:sp>
        <p:nvSpPr>
          <p:cNvPr id="10" name="Down Arrow 4">
            <a:extLst>
              <a:ext uri="{FF2B5EF4-FFF2-40B4-BE49-F238E27FC236}">
                <a16:creationId xmlns:a16="http://schemas.microsoft.com/office/drawing/2014/main" id="{56F49C8F-1E0C-402A-7B66-AC19C5E278CA}"/>
              </a:ext>
            </a:extLst>
          </p:cNvPr>
          <p:cNvSpPr/>
          <p:nvPr/>
        </p:nvSpPr>
        <p:spPr>
          <a:xfrm>
            <a:off x="6515676" y="4563244"/>
            <a:ext cx="549006" cy="50405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GB">
              <a:latin typeface="Sakkal Majalla" panose="02000000000000000000" pitchFamily="2" charset="-78"/>
              <a:cs typeface="Sakkal Majalla" panose="02000000000000000000" pitchFamily="2" charset="-78"/>
            </a:endParaRPr>
          </a:p>
        </p:txBody>
      </p:sp>
      <p:sp>
        <p:nvSpPr>
          <p:cNvPr id="11" name="Down Arrow 4">
            <a:extLst>
              <a:ext uri="{FF2B5EF4-FFF2-40B4-BE49-F238E27FC236}">
                <a16:creationId xmlns:a16="http://schemas.microsoft.com/office/drawing/2014/main" id="{96D3BD48-1D74-89D7-098B-20296F66CF54}"/>
              </a:ext>
            </a:extLst>
          </p:cNvPr>
          <p:cNvSpPr/>
          <p:nvPr/>
        </p:nvSpPr>
        <p:spPr>
          <a:xfrm>
            <a:off x="6483440" y="5482022"/>
            <a:ext cx="549006" cy="50405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GB">
              <a:latin typeface="Sakkal Majalla" panose="02000000000000000000" pitchFamily="2" charset="-78"/>
              <a:cs typeface="Sakkal Majalla" panose="02000000000000000000" pitchFamily="2" charset="-78"/>
            </a:endParaRPr>
          </a:p>
        </p:txBody>
      </p:sp>
      <p:pic>
        <p:nvPicPr>
          <p:cNvPr id="5" name="Picture 4" descr="A graph drawn on a graph paper&#10;&#10;Description automatically generated">
            <a:extLst>
              <a:ext uri="{FF2B5EF4-FFF2-40B4-BE49-F238E27FC236}">
                <a16:creationId xmlns:a16="http://schemas.microsoft.com/office/drawing/2014/main" id="{AD0C6BF8-C294-AE34-27FD-5B07E3A1A259}"/>
              </a:ext>
            </a:extLst>
          </p:cNvPr>
          <p:cNvPicPr>
            <a:picLocks noChangeAspect="1"/>
          </p:cNvPicPr>
          <p:nvPr/>
        </p:nvPicPr>
        <p:blipFill>
          <a:blip r:embed="rId4"/>
          <a:stretch>
            <a:fillRect/>
          </a:stretch>
        </p:blipFill>
        <p:spPr>
          <a:xfrm>
            <a:off x="669614" y="2372523"/>
            <a:ext cx="3749984" cy="2694777"/>
          </a:xfrm>
          <a:prstGeom prst="rect">
            <a:avLst/>
          </a:prstGeom>
        </p:spPr>
      </p:pic>
      <p:sp>
        <p:nvSpPr>
          <p:cNvPr id="4" name="Footer Placeholder 2">
            <a:extLst>
              <a:ext uri="{FF2B5EF4-FFF2-40B4-BE49-F238E27FC236}">
                <a16:creationId xmlns:a16="http://schemas.microsoft.com/office/drawing/2014/main" id="{BF88A9E5-3E5D-FC9E-60BC-EC641F1CF6A2}"/>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327103111"/>
      </p:ext>
    </p:extLst>
  </p:cSld>
  <p:clrMapOvr>
    <a:masterClrMapping/>
  </p:clrMapOvr>
  <p:transition>
    <p:sndAc>
      <p:stSnd>
        <p:snd r:embed="rId3" name="click.wav"/>
      </p:stSnd>
    </p:sndAc>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3000" b="1" dirty="0">
                <a:latin typeface="Sakkal Majalla" panose="02000000000000000000" pitchFamily="2" charset="-78"/>
                <a:cs typeface="Sakkal Majalla" panose="02000000000000000000" pitchFamily="2" charset="-78"/>
              </a:rPr>
              <a:t>لماذا تقيس الشركات الأداء</a:t>
            </a:r>
          </a:p>
        </p:txBody>
      </p:sp>
      <p:grpSp>
        <p:nvGrpSpPr>
          <p:cNvPr id="3" name="Group 2">
            <a:extLst>
              <a:ext uri="{FF2B5EF4-FFF2-40B4-BE49-F238E27FC236}">
                <a16:creationId xmlns:a16="http://schemas.microsoft.com/office/drawing/2014/main" id="{16277ACD-B7FC-1096-4196-A499AA9D510C}"/>
              </a:ext>
            </a:extLst>
          </p:cNvPr>
          <p:cNvGrpSpPr/>
          <p:nvPr/>
        </p:nvGrpSpPr>
        <p:grpSpPr>
          <a:xfrm flipH="1">
            <a:off x="1838885" y="2059839"/>
            <a:ext cx="5066177" cy="4542146"/>
            <a:chOff x="1838885" y="2059839"/>
            <a:chExt cx="5066177" cy="4542146"/>
          </a:xfrm>
        </p:grpSpPr>
        <p:sp>
          <p:nvSpPr>
            <p:cNvPr id="4" name="Freeform: Shape 3">
              <a:extLst>
                <a:ext uri="{FF2B5EF4-FFF2-40B4-BE49-F238E27FC236}">
                  <a16:creationId xmlns:a16="http://schemas.microsoft.com/office/drawing/2014/main" id="{15F91F0D-B73B-04F5-A892-5DD0A578A04C}"/>
                </a:ext>
              </a:extLst>
            </p:cNvPr>
            <p:cNvSpPr/>
            <p:nvPr/>
          </p:nvSpPr>
          <p:spPr>
            <a:xfrm>
              <a:off x="3505230" y="2059839"/>
              <a:ext cx="1733488" cy="1372571"/>
            </a:xfrm>
            <a:custGeom>
              <a:avLst/>
              <a:gdLst>
                <a:gd name="connsiteX0" fmla="*/ 0 w 1733488"/>
                <a:gd name="connsiteY0" fmla="*/ 686286 h 1372571"/>
                <a:gd name="connsiteX1" fmla="*/ 866744 w 1733488"/>
                <a:gd name="connsiteY1" fmla="*/ 0 h 1372571"/>
                <a:gd name="connsiteX2" fmla="*/ 1733488 w 1733488"/>
                <a:gd name="connsiteY2" fmla="*/ 686286 h 1372571"/>
                <a:gd name="connsiteX3" fmla="*/ 866744 w 1733488"/>
                <a:gd name="connsiteY3" fmla="*/ 1372572 h 1372571"/>
                <a:gd name="connsiteX4" fmla="*/ 0 w 1733488"/>
                <a:gd name="connsiteY4" fmla="*/ 686286 h 137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488" h="1372571">
                  <a:moveTo>
                    <a:pt x="0" y="686286"/>
                  </a:moveTo>
                  <a:cubicBezTo>
                    <a:pt x="0" y="307261"/>
                    <a:pt x="388055" y="0"/>
                    <a:pt x="866744" y="0"/>
                  </a:cubicBezTo>
                  <a:cubicBezTo>
                    <a:pt x="1345433" y="0"/>
                    <a:pt x="1733488" y="307261"/>
                    <a:pt x="1733488" y="686286"/>
                  </a:cubicBezTo>
                  <a:cubicBezTo>
                    <a:pt x="1733488" y="1065311"/>
                    <a:pt x="1345433" y="1372572"/>
                    <a:pt x="866744" y="1372572"/>
                  </a:cubicBezTo>
                  <a:cubicBezTo>
                    <a:pt x="388055" y="1372572"/>
                    <a:pt x="0" y="1065311"/>
                    <a:pt x="0" y="686286"/>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373" tIns="217518" rIns="270373" bIns="217518" numCol="1" spcCol="1270" rtlCol="1" anchor="ctr" anchorCtr="0">
              <a:noAutofit/>
            </a:bodyPr>
            <a:lstStyle/>
            <a:p>
              <a:pPr marL="0" lvl="0" indent="0" algn="ctr" defTabSz="577850" rtl="1">
                <a:lnSpc>
                  <a:spcPct val="90000"/>
                </a:lnSpc>
                <a:spcBef>
                  <a:spcPct val="0"/>
                </a:spcBef>
                <a:spcAft>
                  <a:spcPct val="35000"/>
                </a:spcAft>
                <a:buNone/>
              </a:pPr>
              <a:r>
                <a:rPr lang="ar" sz="1500" kern="1200">
                  <a:latin typeface="Sakkal Majalla" panose="02000000000000000000" pitchFamily="2" charset="-78"/>
                  <a:cs typeface="Sakkal Majalla" panose="02000000000000000000" pitchFamily="2" charset="-78"/>
                </a:rPr>
                <a:t>إعداد القوائم المالية</a:t>
              </a:r>
            </a:p>
          </p:txBody>
        </p:sp>
        <p:sp>
          <p:nvSpPr>
            <p:cNvPr id="6" name="Freeform: Shape 5">
              <a:extLst>
                <a:ext uri="{FF2B5EF4-FFF2-40B4-BE49-F238E27FC236}">
                  <a16:creationId xmlns:a16="http://schemas.microsoft.com/office/drawing/2014/main" id="{82CB7E98-C40A-50B3-8702-DD59F4344898}"/>
                </a:ext>
              </a:extLst>
            </p:cNvPr>
            <p:cNvSpPr/>
            <p:nvPr/>
          </p:nvSpPr>
          <p:spPr>
            <a:xfrm rot="2160000">
              <a:off x="5071863" y="3115598"/>
              <a:ext cx="254893" cy="463242"/>
            </a:xfrm>
            <a:custGeom>
              <a:avLst/>
              <a:gdLst>
                <a:gd name="connsiteX0" fmla="*/ 0 w 254893"/>
                <a:gd name="connsiteY0" fmla="*/ 92648 h 463242"/>
                <a:gd name="connsiteX1" fmla="*/ 127447 w 254893"/>
                <a:gd name="connsiteY1" fmla="*/ 92648 h 463242"/>
                <a:gd name="connsiteX2" fmla="*/ 127447 w 254893"/>
                <a:gd name="connsiteY2" fmla="*/ 0 h 463242"/>
                <a:gd name="connsiteX3" fmla="*/ 254893 w 254893"/>
                <a:gd name="connsiteY3" fmla="*/ 231621 h 463242"/>
                <a:gd name="connsiteX4" fmla="*/ 127447 w 254893"/>
                <a:gd name="connsiteY4" fmla="*/ 463242 h 463242"/>
                <a:gd name="connsiteX5" fmla="*/ 127447 w 254893"/>
                <a:gd name="connsiteY5" fmla="*/ 370594 h 463242"/>
                <a:gd name="connsiteX6" fmla="*/ 0 w 254893"/>
                <a:gd name="connsiteY6" fmla="*/ 370594 h 463242"/>
                <a:gd name="connsiteX7" fmla="*/ 0 w 254893"/>
                <a:gd name="connsiteY7" fmla="*/ 92648 h 46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93" h="463242">
                  <a:moveTo>
                    <a:pt x="0" y="92648"/>
                  </a:moveTo>
                  <a:lnTo>
                    <a:pt x="127447" y="92648"/>
                  </a:lnTo>
                  <a:lnTo>
                    <a:pt x="127447" y="0"/>
                  </a:lnTo>
                  <a:lnTo>
                    <a:pt x="254893" y="231621"/>
                  </a:lnTo>
                  <a:lnTo>
                    <a:pt x="127447" y="463242"/>
                  </a:lnTo>
                  <a:lnTo>
                    <a:pt x="127447" y="370594"/>
                  </a:lnTo>
                  <a:lnTo>
                    <a:pt x="0" y="370594"/>
                  </a:lnTo>
                  <a:lnTo>
                    <a:pt x="0" y="92648"/>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92648" rIns="76467" bIns="92647" numCol="1" spcCol="1270" rtlCol="1" anchor="ctr" anchorCtr="0">
              <a:noAutofit/>
            </a:bodyPr>
            <a:lstStyle/>
            <a:p>
              <a:pPr marL="0" lvl="0" indent="0" algn="ctr" defTabSz="889000" rtl="1">
                <a:lnSpc>
                  <a:spcPct val="90000"/>
                </a:lnSpc>
                <a:spcBef>
                  <a:spcPct val="0"/>
                </a:spcBef>
                <a:spcAft>
                  <a:spcPct val="35000"/>
                </a:spcAft>
                <a:buNone/>
              </a:pPr>
              <a:endParaRPr lang="en-GB" sz="1500" kern="1200">
                <a:latin typeface="Sakkal Majalla" panose="02000000000000000000" pitchFamily="2" charset="-78"/>
                <a:cs typeface="Sakkal Majalla" panose="02000000000000000000" pitchFamily="2" charset="-78"/>
              </a:endParaRPr>
            </a:p>
          </p:txBody>
        </p:sp>
        <p:sp>
          <p:nvSpPr>
            <p:cNvPr id="7" name="Freeform: Shape 6">
              <a:extLst>
                <a:ext uri="{FF2B5EF4-FFF2-40B4-BE49-F238E27FC236}">
                  <a16:creationId xmlns:a16="http://schemas.microsoft.com/office/drawing/2014/main" id="{92952785-B430-6FF4-1DE8-8D57C29345CC}"/>
                </a:ext>
              </a:extLst>
            </p:cNvPr>
            <p:cNvSpPr/>
            <p:nvPr/>
          </p:nvSpPr>
          <p:spPr>
            <a:xfrm>
              <a:off x="5171574" y="3270509"/>
              <a:ext cx="1733488" cy="1372571"/>
            </a:xfrm>
            <a:custGeom>
              <a:avLst/>
              <a:gdLst>
                <a:gd name="connsiteX0" fmla="*/ 0 w 1733488"/>
                <a:gd name="connsiteY0" fmla="*/ 686286 h 1372571"/>
                <a:gd name="connsiteX1" fmla="*/ 866744 w 1733488"/>
                <a:gd name="connsiteY1" fmla="*/ 0 h 1372571"/>
                <a:gd name="connsiteX2" fmla="*/ 1733488 w 1733488"/>
                <a:gd name="connsiteY2" fmla="*/ 686286 h 1372571"/>
                <a:gd name="connsiteX3" fmla="*/ 866744 w 1733488"/>
                <a:gd name="connsiteY3" fmla="*/ 1372572 h 1372571"/>
                <a:gd name="connsiteX4" fmla="*/ 0 w 1733488"/>
                <a:gd name="connsiteY4" fmla="*/ 686286 h 137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488" h="1372571">
                  <a:moveTo>
                    <a:pt x="0" y="686286"/>
                  </a:moveTo>
                  <a:cubicBezTo>
                    <a:pt x="0" y="307261"/>
                    <a:pt x="388055" y="0"/>
                    <a:pt x="866744" y="0"/>
                  </a:cubicBezTo>
                  <a:cubicBezTo>
                    <a:pt x="1345433" y="0"/>
                    <a:pt x="1733488" y="307261"/>
                    <a:pt x="1733488" y="686286"/>
                  </a:cubicBezTo>
                  <a:cubicBezTo>
                    <a:pt x="1733488" y="1065311"/>
                    <a:pt x="1345433" y="1372572"/>
                    <a:pt x="866744" y="1372572"/>
                  </a:cubicBezTo>
                  <a:cubicBezTo>
                    <a:pt x="388055" y="1372572"/>
                    <a:pt x="0" y="1065311"/>
                    <a:pt x="0" y="686286"/>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373" tIns="217518" rIns="270373" bIns="217518" numCol="1" spcCol="1270" rtlCol="1" anchor="ctr" anchorCtr="0">
              <a:noAutofit/>
            </a:bodyPr>
            <a:lstStyle/>
            <a:p>
              <a:pPr marL="0" lvl="0" indent="0" algn="ctr" defTabSz="577850" rtl="1">
                <a:lnSpc>
                  <a:spcPct val="90000"/>
                </a:lnSpc>
                <a:spcBef>
                  <a:spcPct val="0"/>
                </a:spcBef>
                <a:spcAft>
                  <a:spcPct val="35000"/>
                </a:spcAft>
                <a:buNone/>
              </a:pPr>
              <a:r>
                <a:rPr lang="ar" sz="1500" kern="1200">
                  <a:latin typeface="Sakkal Majalla" panose="02000000000000000000" pitchFamily="2" charset="-78"/>
                  <a:cs typeface="Sakkal Majalla" panose="02000000000000000000" pitchFamily="2" charset="-78"/>
                </a:rPr>
                <a:t>تحديد مجالات الاهتمام ونقاط الضعف</a:t>
              </a:r>
            </a:p>
          </p:txBody>
        </p:sp>
        <p:sp>
          <p:nvSpPr>
            <p:cNvPr id="8" name="Freeform: Shape 7">
              <a:extLst>
                <a:ext uri="{FF2B5EF4-FFF2-40B4-BE49-F238E27FC236}">
                  <a16:creationId xmlns:a16="http://schemas.microsoft.com/office/drawing/2014/main" id="{B5BAE74C-332C-4F25-A236-D3858606E441}"/>
                </a:ext>
              </a:extLst>
            </p:cNvPr>
            <p:cNvSpPr/>
            <p:nvPr/>
          </p:nvSpPr>
          <p:spPr>
            <a:xfrm rot="17280000">
              <a:off x="5547708" y="4695180"/>
              <a:ext cx="350871" cy="463243"/>
            </a:xfrm>
            <a:custGeom>
              <a:avLst/>
              <a:gdLst>
                <a:gd name="connsiteX0" fmla="*/ 0 w 350871"/>
                <a:gd name="connsiteY0" fmla="*/ 92648 h 463242"/>
                <a:gd name="connsiteX1" fmla="*/ 175436 w 350871"/>
                <a:gd name="connsiteY1" fmla="*/ 92648 h 463242"/>
                <a:gd name="connsiteX2" fmla="*/ 175436 w 350871"/>
                <a:gd name="connsiteY2" fmla="*/ 0 h 463242"/>
                <a:gd name="connsiteX3" fmla="*/ 350871 w 350871"/>
                <a:gd name="connsiteY3" fmla="*/ 231621 h 463242"/>
                <a:gd name="connsiteX4" fmla="*/ 175436 w 350871"/>
                <a:gd name="connsiteY4" fmla="*/ 463242 h 463242"/>
                <a:gd name="connsiteX5" fmla="*/ 175436 w 350871"/>
                <a:gd name="connsiteY5" fmla="*/ 370594 h 463242"/>
                <a:gd name="connsiteX6" fmla="*/ 0 w 350871"/>
                <a:gd name="connsiteY6" fmla="*/ 370594 h 463242"/>
                <a:gd name="connsiteX7" fmla="*/ 0 w 350871"/>
                <a:gd name="connsiteY7" fmla="*/ 92648 h 46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871" h="463242">
                  <a:moveTo>
                    <a:pt x="350871" y="370594"/>
                  </a:moveTo>
                  <a:lnTo>
                    <a:pt x="175435" y="370594"/>
                  </a:lnTo>
                  <a:lnTo>
                    <a:pt x="175435" y="463242"/>
                  </a:lnTo>
                  <a:lnTo>
                    <a:pt x="0" y="231621"/>
                  </a:lnTo>
                  <a:lnTo>
                    <a:pt x="175435" y="0"/>
                  </a:lnTo>
                  <a:lnTo>
                    <a:pt x="175435" y="92648"/>
                  </a:lnTo>
                  <a:lnTo>
                    <a:pt x="350871" y="92648"/>
                  </a:lnTo>
                  <a:lnTo>
                    <a:pt x="350871" y="370594"/>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05260" tIns="92648" rIns="0" bIns="92648" numCol="1" spcCol="1270" rtlCol="1" anchor="ctr" anchorCtr="0">
              <a:noAutofit/>
            </a:bodyPr>
            <a:lstStyle/>
            <a:p>
              <a:pPr marL="0" lvl="0" indent="0" algn="ctr" defTabSz="889000" rtl="1">
                <a:lnSpc>
                  <a:spcPct val="90000"/>
                </a:lnSpc>
                <a:spcBef>
                  <a:spcPct val="0"/>
                </a:spcBef>
                <a:spcAft>
                  <a:spcPct val="35000"/>
                </a:spcAft>
                <a:buNone/>
              </a:pPr>
              <a:endParaRPr lang="en-GB" sz="1500" kern="1200">
                <a:latin typeface="Sakkal Majalla" panose="02000000000000000000" pitchFamily="2" charset="-78"/>
                <a:cs typeface="Sakkal Majalla" panose="02000000000000000000" pitchFamily="2" charset="-78"/>
              </a:endParaRPr>
            </a:p>
          </p:txBody>
        </p:sp>
        <p:sp>
          <p:nvSpPr>
            <p:cNvPr id="9" name="Freeform: Shape 8">
              <a:extLst>
                <a:ext uri="{FF2B5EF4-FFF2-40B4-BE49-F238E27FC236}">
                  <a16:creationId xmlns:a16="http://schemas.microsoft.com/office/drawing/2014/main" id="{717339B2-3E72-B1FE-D67F-4BDE4E81342A}"/>
                </a:ext>
              </a:extLst>
            </p:cNvPr>
            <p:cNvSpPr/>
            <p:nvPr/>
          </p:nvSpPr>
          <p:spPr>
            <a:xfrm>
              <a:off x="4535087" y="5229414"/>
              <a:ext cx="1733488" cy="1372571"/>
            </a:xfrm>
            <a:custGeom>
              <a:avLst/>
              <a:gdLst>
                <a:gd name="connsiteX0" fmla="*/ 0 w 1733488"/>
                <a:gd name="connsiteY0" fmla="*/ 686286 h 1372571"/>
                <a:gd name="connsiteX1" fmla="*/ 866744 w 1733488"/>
                <a:gd name="connsiteY1" fmla="*/ 0 h 1372571"/>
                <a:gd name="connsiteX2" fmla="*/ 1733488 w 1733488"/>
                <a:gd name="connsiteY2" fmla="*/ 686286 h 1372571"/>
                <a:gd name="connsiteX3" fmla="*/ 866744 w 1733488"/>
                <a:gd name="connsiteY3" fmla="*/ 1372572 h 1372571"/>
                <a:gd name="connsiteX4" fmla="*/ 0 w 1733488"/>
                <a:gd name="connsiteY4" fmla="*/ 686286 h 137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488" h="1372571">
                  <a:moveTo>
                    <a:pt x="0" y="686286"/>
                  </a:moveTo>
                  <a:cubicBezTo>
                    <a:pt x="0" y="307261"/>
                    <a:pt x="388055" y="0"/>
                    <a:pt x="866744" y="0"/>
                  </a:cubicBezTo>
                  <a:cubicBezTo>
                    <a:pt x="1345433" y="0"/>
                    <a:pt x="1733488" y="307261"/>
                    <a:pt x="1733488" y="686286"/>
                  </a:cubicBezTo>
                  <a:cubicBezTo>
                    <a:pt x="1733488" y="1065311"/>
                    <a:pt x="1345433" y="1372572"/>
                    <a:pt x="866744" y="1372572"/>
                  </a:cubicBezTo>
                  <a:cubicBezTo>
                    <a:pt x="388055" y="1372572"/>
                    <a:pt x="0" y="1065311"/>
                    <a:pt x="0" y="686286"/>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373" tIns="217518" rIns="270373" bIns="217518" numCol="1" spcCol="1270" rtlCol="1" anchor="ctr" anchorCtr="0">
              <a:noAutofit/>
            </a:bodyPr>
            <a:lstStyle/>
            <a:p>
              <a:pPr marL="0" lvl="0" indent="0" algn="ctr" defTabSz="577850" rtl="1">
                <a:lnSpc>
                  <a:spcPct val="90000"/>
                </a:lnSpc>
                <a:spcBef>
                  <a:spcPct val="0"/>
                </a:spcBef>
                <a:spcAft>
                  <a:spcPct val="35000"/>
                </a:spcAft>
                <a:buNone/>
              </a:pPr>
              <a:r>
                <a:rPr lang="ar" sz="1500" kern="1200">
                  <a:latin typeface="Sakkal Majalla" panose="02000000000000000000" pitchFamily="2" charset="-78"/>
                  <a:cs typeface="Sakkal Majalla" panose="02000000000000000000" pitchFamily="2" charset="-78"/>
                </a:rPr>
                <a:t>تحديد أهداف التحسين</a:t>
              </a:r>
            </a:p>
          </p:txBody>
        </p:sp>
        <p:sp>
          <p:nvSpPr>
            <p:cNvPr id="10" name="Freeform: Shape 9">
              <a:extLst>
                <a:ext uri="{FF2B5EF4-FFF2-40B4-BE49-F238E27FC236}">
                  <a16:creationId xmlns:a16="http://schemas.microsoft.com/office/drawing/2014/main" id="{06775C25-56C4-B358-E871-1D0C6D2DEE74}"/>
                </a:ext>
              </a:extLst>
            </p:cNvPr>
            <p:cNvSpPr/>
            <p:nvPr/>
          </p:nvSpPr>
          <p:spPr>
            <a:xfrm rot="21600000">
              <a:off x="4290418" y="5684077"/>
              <a:ext cx="172899" cy="463243"/>
            </a:xfrm>
            <a:custGeom>
              <a:avLst/>
              <a:gdLst>
                <a:gd name="connsiteX0" fmla="*/ 0 w 172899"/>
                <a:gd name="connsiteY0" fmla="*/ 92648 h 463242"/>
                <a:gd name="connsiteX1" fmla="*/ 86450 w 172899"/>
                <a:gd name="connsiteY1" fmla="*/ 92648 h 463242"/>
                <a:gd name="connsiteX2" fmla="*/ 86450 w 172899"/>
                <a:gd name="connsiteY2" fmla="*/ 0 h 463242"/>
                <a:gd name="connsiteX3" fmla="*/ 172899 w 172899"/>
                <a:gd name="connsiteY3" fmla="*/ 231621 h 463242"/>
                <a:gd name="connsiteX4" fmla="*/ 86450 w 172899"/>
                <a:gd name="connsiteY4" fmla="*/ 463242 h 463242"/>
                <a:gd name="connsiteX5" fmla="*/ 86450 w 172899"/>
                <a:gd name="connsiteY5" fmla="*/ 370594 h 463242"/>
                <a:gd name="connsiteX6" fmla="*/ 0 w 172899"/>
                <a:gd name="connsiteY6" fmla="*/ 370594 h 463242"/>
                <a:gd name="connsiteX7" fmla="*/ 0 w 172899"/>
                <a:gd name="connsiteY7" fmla="*/ 92648 h 46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99" h="463242">
                  <a:moveTo>
                    <a:pt x="172898" y="370594"/>
                  </a:moveTo>
                  <a:lnTo>
                    <a:pt x="86449" y="370594"/>
                  </a:lnTo>
                  <a:lnTo>
                    <a:pt x="86449" y="463242"/>
                  </a:lnTo>
                  <a:lnTo>
                    <a:pt x="1" y="231621"/>
                  </a:lnTo>
                  <a:lnTo>
                    <a:pt x="86449" y="0"/>
                  </a:lnTo>
                  <a:lnTo>
                    <a:pt x="86449" y="92648"/>
                  </a:lnTo>
                  <a:lnTo>
                    <a:pt x="172898" y="92648"/>
                  </a:lnTo>
                  <a:lnTo>
                    <a:pt x="172898" y="370594"/>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51870" tIns="92649" rIns="0" bIns="92648" numCol="1" spcCol="1270" rtlCol="1" anchor="ctr" anchorCtr="0">
              <a:noAutofit/>
            </a:bodyPr>
            <a:lstStyle/>
            <a:p>
              <a:pPr marL="0" lvl="0" indent="0" algn="ctr" defTabSz="889000" rtl="1">
                <a:lnSpc>
                  <a:spcPct val="90000"/>
                </a:lnSpc>
                <a:spcBef>
                  <a:spcPct val="0"/>
                </a:spcBef>
                <a:spcAft>
                  <a:spcPct val="35000"/>
                </a:spcAft>
                <a:buNone/>
              </a:pPr>
              <a:endParaRPr lang="en-GB" sz="1500" kern="1200">
                <a:latin typeface="Sakkal Majalla" panose="02000000000000000000" pitchFamily="2" charset="-78"/>
                <a:cs typeface="Sakkal Majalla" panose="02000000000000000000" pitchFamily="2" charset="-78"/>
              </a:endParaRPr>
            </a:p>
          </p:txBody>
        </p:sp>
        <p:sp>
          <p:nvSpPr>
            <p:cNvPr id="11" name="Freeform: Shape 10">
              <a:extLst>
                <a:ext uri="{FF2B5EF4-FFF2-40B4-BE49-F238E27FC236}">
                  <a16:creationId xmlns:a16="http://schemas.microsoft.com/office/drawing/2014/main" id="{1B4225EA-3F57-E793-18F7-345D0A8F6D62}"/>
                </a:ext>
              </a:extLst>
            </p:cNvPr>
            <p:cNvSpPr/>
            <p:nvPr/>
          </p:nvSpPr>
          <p:spPr>
            <a:xfrm>
              <a:off x="2475372" y="5229414"/>
              <a:ext cx="1733488" cy="1372571"/>
            </a:xfrm>
            <a:custGeom>
              <a:avLst/>
              <a:gdLst>
                <a:gd name="connsiteX0" fmla="*/ 0 w 1733488"/>
                <a:gd name="connsiteY0" fmla="*/ 686286 h 1372571"/>
                <a:gd name="connsiteX1" fmla="*/ 866744 w 1733488"/>
                <a:gd name="connsiteY1" fmla="*/ 0 h 1372571"/>
                <a:gd name="connsiteX2" fmla="*/ 1733488 w 1733488"/>
                <a:gd name="connsiteY2" fmla="*/ 686286 h 1372571"/>
                <a:gd name="connsiteX3" fmla="*/ 866744 w 1733488"/>
                <a:gd name="connsiteY3" fmla="*/ 1372572 h 1372571"/>
                <a:gd name="connsiteX4" fmla="*/ 0 w 1733488"/>
                <a:gd name="connsiteY4" fmla="*/ 686286 h 137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488" h="1372571">
                  <a:moveTo>
                    <a:pt x="0" y="686286"/>
                  </a:moveTo>
                  <a:cubicBezTo>
                    <a:pt x="0" y="307261"/>
                    <a:pt x="388055" y="0"/>
                    <a:pt x="866744" y="0"/>
                  </a:cubicBezTo>
                  <a:cubicBezTo>
                    <a:pt x="1345433" y="0"/>
                    <a:pt x="1733488" y="307261"/>
                    <a:pt x="1733488" y="686286"/>
                  </a:cubicBezTo>
                  <a:cubicBezTo>
                    <a:pt x="1733488" y="1065311"/>
                    <a:pt x="1345433" y="1372572"/>
                    <a:pt x="866744" y="1372572"/>
                  </a:cubicBezTo>
                  <a:cubicBezTo>
                    <a:pt x="388055" y="1372572"/>
                    <a:pt x="0" y="1065311"/>
                    <a:pt x="0" y="686286"/>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373" tIns="217518" rIns="270373" bIns="217518" numCol="1" spcCol="1270" rtlCol="1" anchor="ctr" anchorCtr="0">
              <a:noAutofit/>
            </a:bodyPr>
            <a:lstStyle/>
            <a:p>
              <a:pPr marL="0" lvl="0" indent="0" algn="ctr" defTabSz="577850" rtl="1">
                <a:lnSpc>
                  <a:spcPct val="90000"/>
                </a:lnSpc>
                <a:spcBef>
                  <a:spcPct val="0"/>
                </a:spcBef>
                <a:spcAft>
                  <a:spcPct val="35000"/>
                </a:spcAft>
                <a:buNone/>
              </a:pPr>
              <a:r>
                <a:rPr lang="ar" sz="1500" kern="1200">
                  <a:latin typeface="Sakkal Majalla" panose="02000000000000000000" pitchFamily="2" charset="-78"/>
                  <a:cs typeface="Sakkal Majalla" panose="02000000000000000000" pitchFamily="2" charset="-78"/>
                </a:rPr>
                <a:t>مراقبة الأداء</a:t>
              </a:r>
            </a:p>
          </p:txBody>
        </p:sp>
        <p:sp>
          <p:nvSpPr>
            <p:cNvPr id="12" name="Freeform: Shape 11">
              <a:extLst>
                <a:ext uri="{FF2B5EF4-FFF2-40B4-BE49-F238E27FC236}">
                  <a16:creationId xmlns:a16="http://schemas.microsoft.com/office/drawing/2014/main" id="{FB03D0EC-1E08-E425-6ECA-996682584FE1}"/>
                </a:ext>
              </a:extLst>
            </p:cNvPr>
            <p:cNvSpPr/>
            <p:nvPr/>
          </p:nvSpPr>
          <p:spPr>
            <a:xfrm rot="25920000">
              <a:off x="2851506" y="4714069"/>
              <a:ext cx="350872" cy="463243"/>
            </a:xfrm>
            <a:custGeom>
              <a:avLst/>
              <a:gdLst>
                <a:gd name="connsiteX0" fmla="*/ 0 w 350871"/>
                <a:gd name="connsiteY0" fmla="*/ 92648 h 463242"/>
                <a:gd name="connsiteX1" fmla="*/ 175436 w 350871"/>
                <a:gd name="connsiteY1" fmla="*/ 92648 h 463242"/>
                <a:gd name="connsiteX2" fmla="*/ 175436 w 350871"/>
                <a:gd name="connsiteY2" fmla="*/ 0 h 463242"/>
                <a:gd name="connsiteX3" fmla="*/ 350871 w 350871"/>
                <a:gd name="connsiteY3" fmla="*/ 231621 h 463242"/>
                <a:gd name="connsiteX4" fmla="*/ 175436 w 350871"/>
                <a:gd name="connsiteY4" fmla="*/ 463242 h 463242"/>
                <a:gd name="connsiteX5" fmla="*/ 175436 w 350871"/>
                <a:gd name="connsiteY5" fmla="*/ 370594 h 463242"/>
                <a:gd name="connsiteX6" fmla="*/ 0 w 350871"/>
                <a:gd name="connsiteY6" fmla="*/ 370594 h 463242"/>
                <a:gd name="connsiteX7" fmla="*/ 0 w 350871"/>
                <a:gd name="connsiteY7" fmla="*/ 92648 h 46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871" h="463242">
                  <a:moveTo>
                    <a:pt x="350871" y="370594"/>
                  </a:moveTo>
                  <a:lnTo>
                    <a:pt x="175435" y="370594"/>
                  </a:lnTo>
                  <a:lnTo>
                    <a:pt x="175435" y="463242"/>
                  </a:lnTo>
                  <a:lnTo>
                    <a:pt x="0" y="231621"/>
                  </a:lnTo>
                  <a:lnTo>
                    <a:pt x="175435" y="0"/>
                  </a:lnTo>
                  <a:lnTo>
                    <a:pt x="175435" y="92648"/>
                  </a:lnTo>
                  <a:lnTo>
                    <a:pt x="350871" y="92648"/>
                  </a:lnTo>
                  <a:lnTo>
                    <a:pt x="350871" y="370594"/>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05262" tIns="92649" rIns="-1" bIns="92647" numCol="1" spcCol="1270" rtlCol="1" anchor="ctr" anchorCtr="0">
              <a:noAutofit/>
            </a:bodyPr>
            <a:lstStyle/>
            <a:p>
              <a:pPr marL="0" lvl="0" indent="0" algn="ctr" defTabSz="889000" rtl="1">
                <a:lnSpc>
                  <a:spcPct val="90000"/>
                </a:lnSpc>
                <a:spcBef>
                  <a:spcPct val="0"/>
                </a:spcBef>
                <a:spcAft>
                  <a:spcPct val="35000"/>
                </a:spcAft>
                <a:buNone/>
              </a:pPr>
              <a:endParaRPr lang="en-GB" sz="1500" kern="1200">
                <a:latin typeface="Sakkal Majalla" panose="02000000000000000000" pitchFamily="2" charset="-78"/>
                <a:cs typeface="Sakkal Majalla" panose="02000000000000000000" pitchFamily="2" charset="-78"/>
              </a:endParaRPr>
            </a:p>
          </p:txBody>
        </p:sp>
        <p:sp>
          <p:nvSpPr>
            <p:cNvPr id="13" name="Freeform: Shape 12">
              <a:extLst>
                <a:ext uri="{FF2B5EF4-FFF2-40B4-BE49-F238E27FC236}">
                  <a16:creationId xmlns:a16="http://schemas.microsoft.com/office/drawing/2014/main" id="{C50E4D78-26D0-A21D-6192-055EA637ED37}"/>
                </a:ext>
              </a:extLst>
            </p:cNvPr>
            <p:cNvSpPr/>
            <p:nvPr/>
          </p:nvSpPr>
          <p:spPr>
            <a:xfrm>
              <a:off x="1838885" y="3270509"/>
              <a:ext cx="1733488" cy="1372571"/>
            </a:xfrm>
            <a:custGeom>
              <a:avLst/>
              <a:gdLst>
                <a:gd name="connsiteX0" fmla="*/ 0 w 1733488"/>
                <a:gd name="connsiteY0" fmla="*/ 686286 h 1372571"/>
                <a:gd name="connsiteX1" fmla="*/ 866744 w 1733488"/>
                <a:gd name="connsiteY1" fmla="*/ 0 h 1372571"/>
                <a:gd name="connsiteX2" fmla="*/ 1733488 w 1733488"/>
                <a:gd name="connsiteY2" fmla="*/ 686286 h 1372571"/>
                <a:gd name="connsiteX3" fmla="*/ 866744 w 1733488"/>
                <a:gd name="connsiteY3" fmla="*/ 1372572 h 1372571"/>
                <a:gd name="connsiteX4" fmla="*/ 0 w 1733488"/>
                <a:gd name="connsiteY4" fmla="*/ 686286 h 137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488" h="1372571">
                  <a:moveTo>
                    <a:pt x="0" y="686286"/>
                  </a:moveTo>
                  <a:cubicBezTo>
                    <a:pt x="0" y="307261"/>
                    <a:pt x="388055" y="0"/>
                    <a:pt x="866744" y="0"/>
                  </a:cubicBezTo>
                  <a:cubicBezTo>
                    <a:pt x="1345433" y="0"/>
                    <a:pt x="1733488" y="307261"/>
                    <a:pt x="1733488" y="686286"/>
                  </a:cubicBezTo>
                  <a:cubicBezTo>
                    <a:pt x="1733488" y="1065311"/>
                    <a:pt x="1345433" y="1372572"/>
                    <a:pt x="866744" y="1372572"/>
                  </a:cubicBezTo>
                  <a:cubicBezTo>
                    <a:pt x="388055" y="1372572"/>
                    <a:pt x="0" y="1065311"/>
                    <a:pt x="0" y="686286"/>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373" tIns="217518" rIns="270373" bIns="217518" numCol="1" spcCol="1270" rtlCol="1" anchor="ctr" anchorCtr="0">
              <a:noAutofit/>
            </a:bodyPr>
            <a:lstStyle/>
            <a:p>
              <a:pPr marL="0" lvl="0" indent="0" algn="ctr" defTabSz="577850" rtl="1">
                <a:lnSpc>
                  <a:spcPct val="90000"/>
                </a:lnSpc>
                <a:spcBef>
                  <a:spcPct val="0"/>
                </a:spcBef>
                <a:spcAft>
                  <a:spcPct val="35000"/>
                </a:spcAft>
                <a:buNone/>
              </a:pPr>
              <a:r>
                <a:rPr lang="ar" sz="1500" kern="1200">
                  <a:latin typeface="Sakkal Majalla" panose="02000000000000000000" pitchFamily="2" charset="-78"/>
                  <a:cs typeface="Sakkal Majalla" panose="02000000000000000000" pitchFamily="2" charset="-78"/>
                </a:rPr>
                <a:t>معالجة المخاوف</a:t>
              </a:r>
            </a:p>
          </p:txBody>
        </p:sp>
        <p:sp>
          <p:nvSpPr>
            <p:cNvPr id="14" name="Freeform: Shape 13">
              <a:extLst>
                <a:ext uri="{FF2B5EF4-FFF2-40B4-BE49-F238E27FC236}">
                  <a16:creationId xmlns:a16="http://schemas.microsoft.com/office/drawing/2014/main" id="{E12F960C-782B-F1CE-02B8-BF80F09317EA}"/>
                </a:ext>
              </a:extLst>
            </p:cNvPr>
            <p:cNvSpPr/>
            <p:nvPr/>
          </p:nvSpPr>
          <p:spPr>
            <a:xfrm rot="19440000">
              <a:off x="3405519" y="3124078"/>
              <a:ext cx="254893" cy="463242"/>
            </a:xfrm>
            <a:custGeom>
              <a:avLst/>
              <a:gdLst>
                <a:gd name="connsiteX0" fmla="*/ 0 w 254893"/>
                <a:gd name="connsiteY0" fmla="*/ 92648 h 463242"/>
                <a:gd name="connsiteX1" fmla="*/ 127447 w 254893"/>
                <a:gd name="connsiteY1" fmla="*/ 92648 h 463242"/>
                <a:gd name="connsiteX2" fmla="*/ 127447 w 254893"/>
                <a:gd name="connsiteY2" fmla="*/ 0 h 463242"/>
                <a:gd name="connsiteX3" fmla="*/ 254893 w 254893"/>
                <a:gd name="connsiteY3" fmla="*/ 231621 h 463242"/>
                <a:gd name="connsiteX4" fmla="*/ 127447 w 254893"/>
                <a:gd name="connsiteY4" fmla="*/ 463242 h 463242"/>
                <a:gd name="connsiteX5" fmla="*/ 127447 w 254893"/>
                <a:gd name="connsiteY5" fmla="*/ 370594 h 463242"/>
                <a:gd name="connsiteX6" fmla="*/ 0 w 254893"/>
                <a:gd name="connsiteY6" fmla="*/ 370594 h 463242"/>
                <a:gd name="connsiteX7" fmla="*/ 0 w 254893"/>
                <a:gd name="connsiteY7" fmla="*/ 92648 h 46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93" h="463242">
                  <a:moveTo>
                    <a:pt x="0" y="92648"/>
                  </a:moveTo>
                  <a:lnTo>
                    <a:pt x="127447" y="92648"/>
                  </a:lnTo>
                  <a:lnTo>
                    <a:pt x="127447" y="0"/>
                  </a:lnTo>
                  <a:lnTo>
                    <a:pt x="254893" y="231621"/>
                  </a:lnTo>
                  <a:lnTo>
                    <a:pt x="127447" y="463242"/>
                  </a:lnTo>
                  <a:lnTo>
                    <a:pt x="127447" y="370594"/>
                  </a:lnTo>
                  <a:lnTo>
                    <a:pt x="0" y="370594"/>
                  </a:lnTo>
                  <a:lnTo>
                    <a:pt x="0" y="92648"/>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92647" rIns="76467" bIns="92648" numCol="1" spcCol="1270" rtlCol="1" anchor="ctr" anchorCtr="0">
              <a:noAutofit/>
            </a:bodyPr>
            <a:lstStyle/>
            <a:p>
              <a:pPr marL="0" lvl="0" indent="0" algn="ctr" defTabSz="889000" rtl="1">
                <a:lnSpc>
                  <a:spcPct val="90000"/>
                </a:lnSpc>
                <a:spcBef>
                  <a:spcPct val="0"/>
                </a:spcBef>
                <a:spcAft>
                  <a:spcPct val="35000"/>
                </a:spcAft>
                <a:buNone/>
              </a:pPr>
              <a:endParaRPr lang="en-GB" sz="1500" kern="1200">
                <a:latin typeface="Sakkal Majalla" panose="02000000000000000000" pitchFamily="2" charset="-78"/>
                <a:cs typeface="Sakkal Majalla" panose="02000000000000000000" pitchFamily="2" charset="-78"/>
              </a:endParaRPr>
            </a:p>
          </p:txBody>
        </p:sp>
      </p:grpSp>
      <p:sp>
        <p:nvSpPr>
          <p:cNvPr id="5" name="Footer Placeholder 2">
            <a:extLst>
              <a:ext uri="{FF2B5EF4-FFF2-40B4-BE49-F238E27FC236}">
                <a16:creationId xmlns:a16="http://schemas.microsoft.com/office/drawing/2014/main" id="{99E455BB-DCCD-0ADC-6C01-03DC000284CA}"/>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581099062"/>
      </p:ext>
    </p:extLst>
  </p:cSld>
  <p:clrMapOvr>
    <a:masterClrMapping/>
  </p:clrMapOvr>
  <p:transition>
    <p:sndAc>
      <p:stSnd>
        <p:snd r:embed="rId3" name="click.wav"/>
      </p:stSnd>
    </p:sndAc>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8486" y="1195200"/>
            <a:ext cx="3008313" cy="865648"/>
          </a:xfrm>
        </p:spPr>
        <p:txBody>
          <a:bodyPr wrap="square" rtlCol="1" anchor="b">
            <a:normAutofit/>
          </a:bodyPr>
          <a:lstStyle/>
          <a:p>
            <a:pPr rtl="1"/>
            <a:r>
              <a:rPr lang="ar" sz="2200" dirty="0">
                <a:latin typeface="Sakkal Majalla" panose="02000000000000000000" pitchFamily="2" charset="-78"/>
                <a:cs typeface="Sakkal Majalla" panose="02000000000000000000" pitchFamily="2" charset="-78"/>
              </a:rPr>
              <a:t>نسب الأداء</a:t>
            </a:r>
          </a:p>
        </p:txBody>
      </p:sp>
      <p:sp>
        <p:nvSpPr>
          <p:cNvPr id="3" name="Content Placeholder 2"/>
          <p:cNvSpPr>
            <a:spLocks noGrp="1"/>
          </p:cNvSpPr>
          <p:nvPr>
            <p:ph type="body" sz="half" idx="2"/>
          </p:nvPr>
        </p:nvSpPr>
        <p:spPr>
          <a:xfrm>
            <a:off x="5678486" y="2132857"/>
            <a:ext cx="3008313" cy="3993307"/>
          </a:xfrm>
        </p:spPr>
        <p:txBody>
          <a:bodyPr wrap="square" rtlCol="1" anchor="t">
            <a:normAutofit/>
          </a:bodyPr>
          <a:lstStyle/>
          <a:p>
            <a:pPr marL="0" indent="0" rtl="1">
              <a:buNone/>
            </a:pPr>
            <a:r>
              <a:rPr lang="ar" sz="1600" b="1" dirty="0">
                <a:latin typeface="Sakkal Majalla" panose="02000000000000000000" pitchFamily="2" charset="-78"/>
                <a:cs typeface="Sakkal Majalla" panose="02000000000000000000" pitchFamily="2" charset="-78"/>
              </a:rPr>
              <a:t>نِسَب الربحية</a:t>
            </a:r>
          </a:p>
          <a:p>
            <a:pPr marL="0" indent="0" rtl="1">
              <a:buNone/>
            </a:pPr>
            <a:endParaRPr lang="en-GB" sz="1600" b="1" dirty="0">
              <a:latin typeface="Sakkal Majalla" panose="02000000000000000000" pitchFamily="2" charset="-78"/>
              <a:cs typeface="Sakkal Majalla" panose="02000000000000000000" pitchFamily="2" charset="-78"/>
            </a:endParaRPr>
          </a:p>
        </p:txBody>
      </p:sp>
      <p:graphicFrame>
        <p:nvGraphicFramePr>
          <p:cNvPr id="5" name="Table 4"/>
          <p:cNvGraphicFramePr>
            <a:graphicFrameLocks noGrp="1"/>
          </p:cNvGraphicFramePr>
          <p:nvPr>
            <p:extLst>
              <p:ext uri="{D42A27DB-BD31-4B8C-83A1-F6EECF244321}">
                <p14:modId xmlns:p14="http://schemas.microsoft.com/office/powerpoint/2010/main" val="547731207"/>
              </p:ext>
            </p:extLst>
          </p:nvPr>
        </p:nvGraphicFramePr>
        <p:xfrm>
          <a:off x="457198" y="1503050"/>
          <a:ext cx="5111752" cy="4169698"/>
        </p:xfrm>
        <a:graphic>
          <a:graphicData uri="http://schemas.openxmlformats.org/drawingml/2006/table">
            <a:tbl>
              <a:tblPr rtl="1" firstRow="1" firstCol="1" bandRow="1">
                <a:solidFill>
                  <a:schemeClr val="bg1">
                    <a:lumMod val="95000"/>
                  </a:schemeClr>
                </a:solidFill>
                <a:tableStyleId>{5C22544A-7EE6-4342-B048-85BDC9FD1C3A}</a:tableStyleId>
              </a:tblPr>
              <a:tblGrid>
                <a:gridCol w="1299635">
                  <a:extLst>
                    <a:ext uri="{9D8B030D-6E8A-4147-A177-3AD203B41FA5}">
                      <a16:colId xmlns:a16="http://schemas.microsoft.com/office/drawing/2014/main" val="20000"/>
                    </a:ext>
                  </a:extLst>
                </a:gridCol>
                <a:gridCol w="1223149">
                  <a:extLst>
                    <a:ext uri="{9D8B030D-6E8A-4147-A177-3AD203B41FA5}">
                      <a16:colId xmlns:a16="http://schemas.microsoft.com/office/drawing/2014/main" val="20001"/>
                    </a:ext>
                  </a:extLst>
                </a:gridCol>
                <a:gridCol w="2588968">
                  <a:extLst>
                    <a:ext uri="{9D8B030D-6E8A-4147-A177-3AD203B41FA5}">
                      <a16:colId xmlns:a16="http://schemas.microsoft.com/office/drawing/2014/main" val="20002"/>
                    </a:ext>
                  </a:extLst>
                </a:gridCol>
              </a:tblGrid>
              <a:tr h="625998">
                <a:tc>
                  <a:txBody>
                    <a:bodyPr/>
                    <a:lstStyle/>
                    <a:p>
                      <a:pPr algn="ctr" rtl="1">
                        <a:lnSpc>
                          <a:spcPct val="107000"/>
                        </a:lnSpc>
                        <a:spcAft>
                          <a:spcPts val="0"/>
                        </a:spcAft>
                      </a:pPr>
                      <a:r>
                        <a:rPr lang="ar" sz="1800" b="0" cap="none" spc="0" dirty="0">
                          <a:solidFill>
                            <a:schemeClr val="bg1"/>
                          </a:solidFill>
                          <a:effectLst/>
                          <a:latin typeface="Sakkal Majalla" panose="02000000000000000000" pitchFamily="2" charset="-78"/>
                          <a:cs typeface="Sakkal Majalla" panose="02000000000000000000" pitchFamily="2" charset="-78"/>
                        </a:rPr>
                        <a:t>النسبة المالية</a:t>
                      </a:r>
                      <a:endParaRPr lang="en-GB" sz="1800" b="0" cap="none" spc="0" dirty="0">
                        <a:solidFill>
                          <a:schemeClr val="bg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ctr" rtl="1">
                        <a:lnSpc>
                          <a:spcPct val="107000"/>
                        </a:lnSpc>
                        <a:spcAft>
                          <a:spcPts val="0"/>
                        </a:spcAft>
                      </a:pPr>
                      <a:r>
                        <a:rPr lang="ar" sz="1800" b="0" cap="none" spc="0" dirty="0">
                          <a:solidFill>
                            <a:schemeClr val="bg1"/>
                          </a:solidFill>
                          <a:effectLst/>
                          <a:latin typeface="Sakkal Majalla" panose="02000000000000000000" pitchFamily="2" charset="-78"/>
                          <a:cs typeface="Sakkal Majalla" panose="02000000000000000000" pitchFamily="2" charset="-78"/>
                        </a:rPr>
                        <a:t>الصيغة</a:t>
                      </a:r>
                      <a:endParaRPr lang="en-GB" sz="1800" b="0" cap="none" spc="0" dirty="0">
                        <a:solidFill>
                          <a:schemeClr val="bg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ctr" rtl="1">
                        <a:lnSpc>
                          <a:spcPct val="107000"/>
                        </a:lnSpc>
                        <a:spcAft>
                          <a:spcPts val="0"/>
                        </a:spcAft>
                      </a:pPr>
                      <a:r>
                        <a:rPr lang="ar" sz="1800" b="0" cap="none" spc="0" dirty="0">
                          <a:solidFill>
                            <a:schemeClr val="bg1"/>
                          </a:solidFill>
                          <a:effectLst/>
                          <a:latin typeface="Sakkal Majalla" panose="02000000000000000000" pitchFamily="2" charset="-78"/>
                          <a:cs typeface="Sakkal Majalla" panose="02000000000000000000" pitchFamily="2" charset="-78"/>
                        </a:rPr>
                        <a:t>الأهمية</a:t>
                      </a:r>
                      <a:endParaRPr lang="en-GB" sz="1800" b="0" cap="none" spc="0" dirty="0">
                        <a:solidFill>
                          <a:schemeClr val="bg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0000"/>
                  </a:ext>
                </a:extLst>
              </a:tr>
              <a:tr h="885925">
                <a:tc>
                  <a:txBody>
                    <a:bodyPr/>
                    <a:lstStyle/>
                    <a:p>
                      <a:pPr algn="ctr" rtl="1">
                        <a:lnSpc>
                          <a:spcPct val="107000"/>
                        </a:lnSpc>
                        <a:spcAft>
                          <a:spcPts val="0"/>
                        </a:spcAft>
                      </a:pPr>
                      <a:r>
                        <a:rPr lang="ar" sz="1400" b="1" cap="none" spc="0" dirty="0">
                          <a:solidFill>
                            <a:schemeClr val="tx1"/>
                          </a:solidFill>
                          <a:effectLst/>
                          <a:latin typeface="Sakkal Majalla" panose="02000000000000000000" pitchFamily="2" charset="-78"/>
                          <a:cs typeface="Sakkal Majalla" panose="02000000000000000000" pitchFamily="2" charset="-78"/>
                        </a:rPr>
                        <a:t>هامش إجمالي الربح</a:t>
                      </a:r>
                      <a:endParaRPr lang="en-GB" sz="1400" b="1" cap="none" spc="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algn="ctr" rtl="1">
                        <a:lnSpc>
                          <a:spcPct val="107000"/>
                        </a:lnSpc>
                        <a:spcAft>
                          <a:spcPts val="0"/>
                        </a:spcAft>
                      </a:pPr>
                      <a:r>
                        <a:rPr lang="ar" sz="1400" u="sng" cap="none" spc="0" dirty="0">
                          <a:solidFill>
                            <a:schemeClr val="tx1"/>
                          </a:solidFill>
                          <a:effectLst/>
                          <a:latin typeface="Sakkal Majalla" panose="02000000000000000000" pitchFamily="2" charset="-78"/>
                          <a:cs typeface="Sakkal Majalla" panose="02000000000000000000" pitchFamily="2" charset="-78"/>
                        </a:rPr>
                        <a:t>إجمالي الربح</a:t>
                      </a:r>
                      <a:r>
                        <a:rPr lang="ar" sz="1400" cap="none" spc="0" dirty="0">
                          <a:solidFill>
                            <a:schemeClr val="tx1"/>
                          </a:solidFill>
                          <a:effectLst/>
                          <a:latin typeface="Sakkal Majalla" panose="02000000000000000000" pitchFamily="2" charset="-78"/>
                          <a:cs typeface="Sakkal Majalla" panose="02000000000000000000" pitchFamily="2" charset="-78"/>
                        </a:rPr>
                        <a:t> × 100</a:t>
                      </a:r>
                    </a:p>
                    <a:p>
                      <a:pPr rtl="1">
                        <a:lnSpc>
                          <a:spcPct val="107000"/>
                        </a:lnSpc>
                        <a:spcAft>
                          <a:spcPts val="0"/>
                        </a:spcAft>
                      </a:pPr>
                      <a:r>
                        <a:rPr lang="ar" sz="1400" cap="none" spc="0" dirty="0">
                          <a:solidFill>
                            <a:schemeClr val="tx1"/>
                          </a:solidFill>
                          <a:effectLst/>
                          <a:latin typeface="Sakkal Majalla" panose="02000000000000000000" pitchFamily="2" charset="-78"/>
                          <a:cs typeface="Sakkal Majalla" panose="02000000000000000000" pitchFamily="2" charset="-78"/>
                        </a:rPr>
                        <a:t>        الإيرادات</a:t>
                      </a:r>
                      <a:endParaRPr lang="en-GB" sz="1400" cap="none" spc="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rtl="1">
                        <a:lnSpc>
                          <a:spcPct val="107000"/>
                        </a:lnSpc>
                        <a:spcAft>
                          <a:spcPts val="0"/>
                        </a:spcAft>
                      </a:pPr>
                      <a:r>
                        <a:rPr lang="ar" sz="1400" cap="none" spc="0">
                          <a:solidFill>
                            <a:schemeClr val="tx1"/>
                          </a:solidFill>
                          <a:effectLst/>
                          <a:latin typeface="Sakkal Majalla" panose="02000000000000000000" pitchFamily="2" charset="-78"/>
                          <a:cs typeface="Sakkal Majalla" panose="02000000000000000000" pitchFamily="2" charset="-78"/>
                        </a:rPr>
                        <a:t>توضح مقدار إجمالي الربح الناتج عن كل $1 من المبيعات. تتأثر بإيرادات المبيعات وتكلفة المبيعات.</a:t>
                      </a:r>
                      <a:endParaRPr lang="en-GB" sz="1400" cap="none" spc="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0001"/>
                  </a:ext>
                </a:extLst>
              </a:tr>
              <a:tr h="885925">
                <a:tc>
                  <a:txBody>
                    <a:bodyPr/>
                    <a:lstStyle/>
                    <a:p>
                      <a:pPr algn="ctr" rtl="1">
                        <a:lnSpc>
                          <a:spcPct val="107000"/>
                        </a:lnSpc>
                        <a:spcAft>
                          <a:spcPts val="0"/>
                        </a:spcAft>
                      </a:pPr>
                      <a:r>
                        <a:rPr lang="ar" sz="1400" b="1" cap="none" spc="0" dirty="0">
                          <a:solidFill>
                            <a:schemeClr val="tx1"/>
                          </a:solidFill>
                          <a:effectLst/>
                          <a:latin typeface="Sakkal Majalla" panose="02000000000000000000" pitchFamily="2" charset="-78"/>
                          <a:cs typeface="Sakkal Majalla" panose="02000000000000000000" pitchFamily="2" charset="-78"/>
                        </a:rPr>
                        <a:t>هامش الأرباح</a:t>
                      </a:r>
                      <a:endParaRPr lang="en-GB" sz="1400" b="1" cap="none" spc="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1">
                        <a:lnSpc>
                          <a:spcPct val="107000"/>
                        </a:lnSpc>
                        <a:spcAft>
                          <a:spcPts val="0"/>
                        </a:spcAft>
                      </a:pPr>
                      <a:r>
                        <a:rPr lang="ar" sz="1400" u="sng" cap="none" spc="0" dirty="0">
                          <a:solidFill>
                            <a:schemeClr val="tx1"/>
                          </a:solidFill>
                          <a:effectLst/>
                          <a:latin typeface="Sakkal Majalla" panose="02000000000000000000" pitchFamily="2" charset="-78"/>
                          <a:cs typeface="Sakkal Majalla" panose="02000000000000000000" pitchFamily="2" charset="-78"/>
                        </a:rPr>
                        <a:t>الربح</a:t>
                      </a:r>
                      <a:r>
                        <a:rPr lang="ar" sz="1400" cap="none" spc="0" dirty="0">
                          <a:solidFill>
                            <a:schemeClr val="tx1"/>
                          </a:solidFill>
                          <a:effectLst/>
                          <a:latin typeface="Sakkal Majalla" panose="02000000000000000000" pitchFamily="2" charset="-78"/>
                          <a:cs typeface="Sakkal Majalla" panose="02000000000000000000" pitchFamily="2" charset="-78"/>
                        </a:rPr>
                        <a:t>   x 100</a:t>
                      </a:r>
                    </a:p>
                    <a:p>
                      <a:pPr rtl="1">
                        <a:lnSpc>
                          <a:spcPct val="107000"/>
                        </a:lnSpc>
                        <a:spcAft>
                          <a:spcPts val="0"/>
                        </a:spcAft>
                      </a:pPr>
                      <a:r>
                        <a:rPr lang="ar" sz="1400" cap="none" spc="0" dirty="0">
                          <a:solidFill>
                            <a:schemeClr val="tx1"/>
                          </a:solidFill>
                          <a:effectLst/>
                          <a:latin typeface="Sakkal Majalla" panose="02000000000000000000" pitchFamily="2" charset="-78"/>
                          <a:cs typeface="Sakkal Majalla" panose="02000000000000000000" pitchFamily="2" charset="-78"/>
                        </a:rPr>
                        <a:t>   الإيرادات</a:t>
                      </a:r>
                      <a:endParaRPr lang="en-GB" sz="1400" cap="none" spc="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rtl="1">
                        <a:lnSpc>
                          <a:spcPct val="107000"/>
                        </a:lnSpc>
                        <a:spcAft>
                          <a:spcPts val="0"/>
                        </a:spcAft>
                      </a:pPr>
                      <a:r>
                        <a:rPr lang="ar" sz="1400" cap="none" spc="0">
                          <a:solidFill>
                            <a:schemeClr val="tx1"/>
                          </a:solidFill>
                          <a:effectLst/>
                          <a:latin typeface="Sakkal Majalla" panose="02000000000000000000" pitchFamily="2" charset="-78"/>
                          <a:cs typeface="Sakkal Majalla" panose="02000000000000000000" pitchFamily="2" charset="-78"/>
                        </a:rPr>
                        <a:t>يُظهر مقدار ربح العام الناتج عن كل $1 من المبيعات. وتتأثر بالأرباح والنفقات الإجمالية.</a:t>
                      </a:r>
                      <a:endParaRPr lang="en-GB" sz="1400" cap="none" spc="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0002"/>
                  </a:ext>
                </a:extLst>
              </a:tr>
              <a:tr h="885925">
                <a:tc>
                  <a:txBody>
                    <a:bodyPr/>
                    <a:lstStyle/>
                    <a:p>
                      <a:pPr algn="ctr" rtl="1">
                        <a:lnSpc>
                          <a:spcPct val="107000"/>
                        </a:lnSpc>
                        <a:spcAft>
                          <a:spcPts val="0"/>
                        </a:spcAft>
                      </a:pPr>
                      <a:r>
                        <a:rPr lang="ar" sz="1400" b="1" cap="none" spc="0" dirty="0">
                          <a:solidFill>
                            <a:schemeClr val="tx1"/>
                          </a:solidFill>
                          <a:effectLst/>
                          <a:latin typeface="Sakkal Majalla" panose="02000000000000000000" pitchFamily="2" charset="-78"/>
                          <a:cs typeface="Sakkal Majalla" panose="02000000000000000000" pitchFamily="2" charset="-78"/>
                        </a:rPr>
                        <a:t>البرمجة الترميزية</a:t>
                      </a:r>
                      <a:endParaRPr lang="en-GB" sz="1400" b="1" cap="none" spc="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1">
                        <a:lnSpc>
                          <a:spcPct val="107000"/>
                        </a:lnSpc>
                        <a:spcAft>
                          <a:spcPts val="0"/>
                        </a:spcAft>
                      </a:pPr>
                      <a:r>
                        <a:rPr lang="ar" sz="1400" u="sng" cap="none" spc="0" dirty="0">
                          <a:solidFill>
                            <a:schemeClr val="tx1"/>
                          </a:solidFill>
                          <a:effectLst/>
                          <a:latin typeface="Sakkal Majalla" panose="02000000000000000000" pitchFamily="2" charset="-78"/>
                          <a:cs typeface="Sakkal Majalla" panose="02000000000000000000" pitchFamily="2" charset="-78"/>
                        </a:rPr>
                        <a:t>إجمالي الربح</a:t>
                      </a:r>
                      <a:r>
                        <a:rPr lang="ar" sz="1400" cap="none" spc="0" dirty="0">
                          <a:solidFill>
                            <a:schemeClr val="tx1"/>
                          </a:solidFill>
                          <a:effectLst/>
                          <a:latin typeface="Sakkal Majalla" panose="02000000000000000000" pitchFamily="2" charset="-78"/>
                          <a:cs typeface="Sakkal Majalla" panose="02000000000000000000" pitchFamily="2" charset="-78"/>
                        </a:rPr>
                        <a:t> × 100</a:t>
                      </a:r>
                    </a:p>
                    <a:p>
                      <a:pPr rtl="1">
                        <a:lnSpc>
                          <a:spcPct val="107000"/>
                        </a:lnSpc>
                        <a:spcAft>
                          <a:spcPts val="0"/>
                        </a:spcAft>
                      </a:pPr>
                      <a:r>
                        <a:rPr lang="ar" sz="1400" cap="none" spc="0" dirty="0">
                          <a:solidFill>
                            <a:schemeClr val="tx1"/>
                          </a:solidFill>
                          <a:effectLst/>
                          <a:latin typeface="Sakkal Majalla" panose="02000000000000000000" pitchFamily="2" charset="-78"/>
                          <a:cs typeface="Sakkal Majalla" panose="02000000000000000000" pitchFamily="2" charset="-78"/>
                        </a:rPr>
                        <a:t>  تكلفة المبيعات</a:t>
                      </a:r>
                      <a:endParaRPr lang="en-GB" sz="1400" cap="none" spc="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rtl="1">
                        <a:lnSpc>
                          <a:spcPct val="107000"/>
                        </a:lnSpc>
                        <a:spcAft>
                          <a:spcPts val="0"/>
                        </a:spcAft>
                      </a:pPr>
                      <a:r>
                        <a:rPr lang="ar" sz="1400" cap="none" spc="0" dirty="0">
                          <a:solidFill>
                            <a:schemeClr val="tx1"/>
                          </a:solidFill>
                          <a:effectLst/>
                          <a:latin typeface="Sakkal Majalla" panose="02000000000000000000" pitchFamily="2" charset="-78"/>
                          <a:cs typeface="Sakkal Majalla" panose="02000000000000000000" pitchFamily="2" charset="-78"/>
                        </a:rPr>
                        <a:t>النسبة المئوية المضافة إلى التكلفة لتحديد سعر البيع. كلما زاد هامش الربح، كلما زاد إجمالي الربح</a:t>
                      </a:r>
                      <a:endParaRPr lang="en-GB" sz="1400" cap="none" spc="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0003"/>
                  </a:ext>
                </a:extLst>
              </a:tr>
              <a:tr h="885925">
                <a:tc>
                  <a:txBody>
                    <a:bodyPr/>
                    <a:lstStyle/>
                    <a:p>
                      <a:pPr algn="ctr" rtl="1">
                        <a:lnSpc>
                          <a:spcPct val="107000"/>
                        </a:lnSpc>
                        <a:spcAft>
                          <a:spcPts val="0"/>
                        </a:spcAft>
                      </a:pPr>
                      <a:r>
                        <a:rPr lang="ar" sz="1400" b="1" cap="none" spc="0" dirty="0">
                          <a:solidFill>
                            <a:schemeClr val="tx1"/>
                          </a:solidFill>
                          <a:effectLst/>
                          <a:latin typeface="Sakkal Majalla" panose="02000000000000000000" pitchFamily="2" charset="-78"/>
                          <a:cs typeface="Sakkal Majalla" panose="02000000000000000000" pitchFamily="2" charset="-78"/>
                        </a:rPr>
                        <a:t>العائد على رأس المال المستخدم (ROCE)</a:t>
                      </a:r>
                      <a:endParaRPr lang="en-GB" sz="1400" b="1" cap="none" spc="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ctr" rtl="1">
                        <a:lnSpc>
                          <a:spcPct val="107000"/>
                        </a:lnSpc>
                        <a:spcAft>
                          <a:spcPts val="0"/>
                        </a:spcAft>
                      </a:pPr>
                      <a:r>
                        <a:rPr lang="ar" sz="1400" u="sng" cap="none" spc="0">
                          <a:solidFill>
                            <a:schemeClr val="tx1"/>
                          </a:solidFill>
                          <a:effectLst/>
                          <a:latin typeface="Sakkal Majalla" panose="02000000000000000000" pitchFamily="2" charset="-78"/>
                          <a:cs typeface="Sakkal Majalla" panose="02000000000000000000" pitchFamily="2" charset="-78"/>
                        </a:rPr>
                        <a:t>الربح</a:t>
                      </a:r>
                      <a:r>
                        <a:rPr lang="ar" sz="1400" cap="none" spc="0">
                          <a:solidFill>
                            <a:schemeClr val="tx1"/>
                          </a:solidFill>
                          <a:effectLst/>
                          <a:latin typeface="Sakkal Majalla" panose="02000000000000000000" pitchFamily="2" charset="-78"/>
                          <a:cs typeface="Sakkal Majalla" panose="02000000000000000000" pitchFamily="2" charset="-78"/>
                        </a:rPr>
                        <a:t> x 100</a:t>
                      </a:r>
                    </a:p>
                    <a:p>
                      <a:pPr rtl="1">
                        <a:lnSpc>
                          <a:spcPct val="107000"/>
                        </a:lnSpc>
                        <a:spcAft>
                          <a:spcPts val="0"/>
                        </a:spcAft>
                      </a:pPr>
                      <a:r>
                        <a:rPr lang="ar" sz="1400" cap="none" spc="0">
                          <a:solidFill>
                            <a:schemeClr val="tx1"/>
                          </a:solidFill>
                          <a:effectLst/>
                          <a:latin typeface="Sakkal Majalla" panose="02000000000000000000" pitchFamily="2" charset="-78"/>
                          <a:cs typeface="Sakkal Majalla" panose="02000000000000000000" pitchFamily="2" charset="-78"/>
                        </a:rPr>
                        <a:t>  رأس المال المستخدم</a:t>
                      </a:r>
                      <a:endParaRPr lang="en-GB" sz="1400" cap="none" spc="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rtl="1">
                        <a:lnSpc>
                          <a:spcPct val="107000"/>
                        </a:lnSpc>
                        <a:spcAft>
                          <a:spcPts val="0"/>
                        </a:spcAft>
                      </a:pPr>
                      <a:r>
                        <a:rPr lang="ar" sz="1400" cap="none" spc="0" dirty="0">
                          <a:solidFill>
                            <a:schemeClr val="tx1"/>
                          </a:solidFill>
                          <a:effectLst/>
                          <a:latin typeface="Sakkal Majalla" panose="02000000000000000000" pitchFamily="2" charset="-78"/>
                          <a:cs typeface="Sakkal Majalla" panose="02000000000000000000" pitchFamily="2" charset="-78"/>
                        </a:rPr>
                        <a:t>يوضح مدى كفاءة الشركة في استخدام الأموال المستثمرة على يد مالكيها</a:t>
                      </a:r>
                      <a:endParaRPr lang="en-GB" sz="1400" cap="none" spc="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7432" marR="67432" marT="89910" marB="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9D8865A9-7D6B-BD76-29F5-4FFA9F0DF42C}"/>
              </a:ext>
            </a:extLst>
          </p:cNvPr>
          <p:cNvSpPr txBox="1"/>
          <p:nvPr/>
        </p:nvSpPr>
        <p:spPr>
          <a:xfrm>
            <a:off x="6084168" y="2852936"/>
            <a:ext cx="2736304" cy="2246769"/>
          </a:xfrm>
          <a:prstGeom prst="rect">
            <a:avLst/>
          </a:prstGeom>
          <a:noFill/>
        </p:spPr>
        <p:txBody>
          <a:bodyPr wrap="square" rtlCol="1">
            <a:spAutoFit/>
          </a:bodyPr>
          <a:lstStyle/>
          <a:p>
            <a:pPr rtl="1"/>
            <a:r>
              <a:rPr lang="ar" sz="2000" dirty="0">
                <a:latin typeface="Sakkal Majalla" panose="02000000000000000000" pitchFamily="2" charset="-78"/>
                <a:cs typeface="Sakkal Majalla" panose="02000000000000000000" pitchFamily="2" charset="-78"/>
              </a:rPr>
              <a:t>زوِّد المتعلمين بالبيانات المالية اللازمة حتى يتمكنوا من التدرب على حساب كل نوع من النسب.</a:t>
            </a:r>
          </a:p>
          <a:p>
            <a:pPr rtl="1"/>
            <a:endParaRPr lang="en-GB" sz="2000" dirty="0">
              <a:latin typeface="Sakkal Majalla" panose="02000000000000000000" pitchFamily="2" charset="-78"/>
              <a:cs typeface="Sakkal Majalla" panose="02000000000000000000" pitchFamily="2" charset="-78"/>
            </a:endParaRPr>
          </a:p>
          <a:p>
            <a:pPr rtl="1"/>
            <a:r>
              <a:rPr lang="ar" sz="2000" dirty="0">
                <a:latin typeface="Sakkal Majalla" panose="02000000000000000000" pitchFamily="2" charset="-78"/>
                <a:cs typeface="Sakkal Majalla" panose="02000000000000000000" pitchFamily="2" charset="-78"/>
              </a:rPr>
              <a:t>ناقش مع المتعلمين كيف يمكن للأعمال تحسين كل نسبة من النسب.</a:t>
            </a:r>
          </a:p>
        </p:txBody>
      </p:sp>
      <p:sp>
        <p:nvSpPr>
          <p:cNvPr id="4" name="Footer Placeholder 2">
            <a:extLst>
              <a:ext uri="{FF2B5EF4-FFF2-40B4-BE49-F238E27FC236}">
                <a16:creationId xmlns:a16="http://schemas.microsoft.com/office/drawing/2014/main" id="{8F48E3D2-8DB9-31B6-4E70-227EF3C4FBE2}"/>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657794048"/>
      </p:ext>
    </p:extLst>
  </p:cSld>
  <p:clrMapOvr>
    <a:masterClrMapping/>
  </p:clrMapOvr>
  <p:transition>
    <p:sndAc>
      <p:stSnd>
        <p:snd r:embed="rId3" name="click.wav"/>
      </p:stSnd>
    </p:sndAc>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4167" y="831092"/>
            <a:ext cx="3008313" cy="865648"/>
          </a:xfrm>
        </p:spPr>
        <p:txBody>
          <a:bodyPr wrap="square" rtlCol="1" anchor="b">
            <a:normAutofit/>
          </a:bodyPr>
          <a:lstStyle/>
          <a:p>
            <a:pPr rtl="1"/>
            <a:r>
              <a:rPr lang="ar" sz="2200" dirty="0">
                <a:latin typeface="Sakkal Majalla" panose="02000000000000000000" pitchFamily="2" charset="-78"/>
                <a:cs typeface="Sakkal Majalla" panose="02000000000000000000" pitchFamily="2" charset="-78"/>
              </a:rPr>
              <a:t>نسب الأداء</a:t>
            </a:r>
          </a:p>
        </p:txBody>
      </p:sp>
      <p:sp>
        <p:nvSpPr>
          <p:cNvPr id="3" name="Content Placeholder 2"/>
          <p:cNvSpPr>
            <a:spLocks noGrp="1"/>
          </p:cNvSpPr>
          <p:nvPr>
            <p:ph type="body" sz="half" idx="2"/>
          </p:nvPr>
        </p:nvSpPr>
        <p:spPr>
          <a:xfrm>
            <a:off x="5884167" y="2209057"/>
            <a:ext cx="3008313" cy="3993307"/>
          </a:xfrm>
        </p:spPr>
        <p:txBody>
          <a:bodyPr wrap="square" rtlCol="1" anchor="t">
            <a:normAutofit/>
          </a:bodyPr>
          <a:lstStyle/>
          <a:p>
            <a:pPr marL="0" indent="0" rtl="1">
              <a:buNone/>
            </a:pPr>
            <a:r>
              <a:rPr lang="ar" sz="2000" b="1" dirty="0">
                <a:latin typeface="Sakkal Majalla" panose="02000000000000000000" pitchFamily="2" charset="-78"/>
                <a:cs typeface="Sakkal Majalla" panose="02000000000000000000" pitchFamily="2" charset="-78"/>
              </a:rPr>
              <a:t>نِسَب السيولة</a:t>
            </a:r>
          </a:p>
          <a:p>
            <a:pPr marL="0" indent="0" rtl="1">
              <a:buNone/>
            </a:pPr>
            <a:endParaRPr lang="en-GB" sz="2000" b="1" dirty="0">
              <a:latin typeface="Sakkal Majalla" panose="02000000000000000000" pitchFamily="2" charset="-78"/>
              <a:cs typeface="Sakkal Majalla" panose="02000000000000000000" pitchFamily="2" charset="-78"/>
            </a:endParaRPr>
          </a:p>
        </p:txBody>
      </p:sp>
      <p:graphicFrame>
        <p:nvGraphicFramePr>
          <p:cNvPr id="5" name="Table 4"/>
          <p:cNvGraphicFramePr>
            <a:graphicFrameLocks noGrp="1"/>
          </p:cNvGraphicFramePr>
          <p:nvPr>
            <p:extLst>
              <p:ext uri="{D42A27DB-BD31-4B8C-83A1-F6EECF244321}">
                <p14:modId xmlns:p14="http://schemas.microsoft.com/office/powerpoint/2010/main" val="2338389448"/>
              </p:ext>
            </p:extLst>
          </p:nvPr>
        </p:nvGraphicFramePr>
        <p:xfrm>
          <a:off x="457197" y="1942596"/>
          <a:ext cx="5111753" cy="3290607"/>
        </p:xfrm>
        <a:graphic>
          <a:graphicData uri="http://schemas.openxmlformats.org/drawingml/2006/table">
            <a:tbl>
              <a:tblPr rtl="1" firstRow="1" firstCol="1" bandRow="1">
                <a:tableStyleId>{5C22544A-7EE6-4342-B048-85BDC9FD1C3A}</a:tableStyleId>
              </a:tblPr>
              <a:tblGrid>
                <a:gridCol w="1748177">
                  <a:extLst>
                    <a:ext uri="{9D8B030D-6E8A-4147-A177-3AD203B41FA5}">
                      <a16:colId xmlns:a16="http://schemas.microsoft.com/office/drawing/2014/main" val="20000"/>
                    </a:ext>
                  </a:extLst>
                </a:gridCol>
                <a:gridCol w="1718001">
                  <a:extLst>
                    <a:ext uri="{9D8B030D-6E8A-4147-A177-3AD203B41FA5}">
                      <a16:colId xmlns:a16="http://schemas.microsoft.com/office/drawing/2014/main" val="20001"/>
                    </a:ext>
                  </a:extLst>
                </a:gridCol>
                <a:gridCol w="1645575">
                  <a:extLst>
                    <a:ext uri="{9D8B030D-6E8A-4147-A177-3AD203B41FA5}">
                      <a16:colId xmlns:a16="http://schemas.microsoft.com/office/drawing/2014/main" val="20002"/>
                    </a:ext>
                  </a:extLst>
                </a:gridCol>
              </a:tblGrid>
              <a:tr h="518207">
                <a:tc>
                  <a:txBody>
                    <a:bodyPr/>
                    <a:lstStyle/>
                    <a:p>
                      <a:pPr algn="ctr" rtl="1">
                        <a:lnSpc>
                          <a:spcPct val="107000"/>
                        </a:lnSpc>
                        <a:spcAft>
                          <a:spcPts val="0"/>
                        </a:spcAft>
                      </a:pPr>
                      <a:r>
                        <a:rPr lang="ar" sz="1700" dirty="0">
                          <a:solidFill>
                            <a:schemeClr val="tx1"/>
                          </a:solidFill>
                          <a:effectLst/>
                          <a:latin typeface="Sakkal Majalla" panose="02000000000000000000" pitchFamily="2" charset="-78"/>
                          <a:cs typeface="Sakkal Majalla" panose="02000000000000000000" pitchFamily="2" charset="-78"/>
                        </a:rPr>
                        <a:t>نسبة الأداء</a:t>
                      </a:r>
                      <a:endParaRPr lang="en-GB" sz="170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5183" marR="65183" marT="0" marB="0"/>
                </a:tc>
                <a:tc>
                  <a:txBody>
                    <a:bodyPr/>
                    <a:lstStyle/>
                    <a:p>
                      <a:pPr algn="ctr" rtl="1">
                        <a:lnSpc>
                          <a:spcPct val="107000"/>
                        </a:lnSpc>
                        <a:spcAft>
                          <a:spcPts val="0"/>
                        </a:spcAft>
                      </a:pPr>
                      <a:r>
                        <a:rPr lang="ar" sz="1700">
                          <a:solidFill>
                            <a:schemeClr val="tx1"/>
                          </a:solidFill>
                          <a:effectLst/>
                          <a:latin typeface="Sakkal Majalla" panose="02000000000000000000" pitchFamily="2" charset="-78"/>
                          <a:cs typeface="Sakkal Majalla" panose="02000000000000000000" pitchFamily="2" charset="-78"/>
                        </a:rPr>
                        <a:t>الصيغة</a:t>
                      </a:r>
                      <a:endParaRPr lang="en-GB" sz="17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5183" marR="65183" marT="0" marB="0"/>
                </a:tc>
                <a:tc>
                  <a:txBody>
                    <a:bodyPr/>
                    <a:lstStyle/>
                    <a:p>
                      <a:pPr algn="ctr" rtl="1">
                        <a:lnSpc>
                          <a:spcPct val="107000"/>
                        </a:lnSpc>
                        <a:spcAft>
                          <a:spcPts val="0"/>
                        </a:spcAft>
                      </a:pPr>
                      <a:r>
                        <a:rPr lang="ar" sz="1700">
                          <a:solidFill>
                            <a:schemeClr val="tx1"/>
                          </a:solidFill>
                          <a:effectLst/>
                          <a:latin typeface="Sakkal Majalla" panose="02000000000000000000" pitchFamily="2" charset="-78"/>
                          <a:cs typeface="Sakkal Majalla" panose="02000000000000000000" pitchFamily="2" charset="-78"/>
                        </a:rPr>
                        <a:t>الأهمية</a:t>
                      </a:r>
                      <a:endParaRPr lang="en-GB" sz="17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5183" marR="65183" marT="0" marB="0"/>
                </a:tc>
                <a:extLst>
                  <a:ext uri="{0D108BD9-81ED-4DB2-BD59-A6C34878D82A}">
                    <a16:rowId xmlns:a16="http://schemas.microsoft.com/office/drawing/2014/main" val="10000"/>
                  </a:ext>
                </a:extLst>
              </a:tr>
              <a:tr h="1014203">
                <a:tc>
                  <a:txBody>
                    <a:bodyPr/>
                    <a:lstStyle/>
                    <a:p>
                      <a:pPr algn="ctr" rtl="1">
                        <a:lnSpc>
                          <a:spcPct val="107000"/>
                        </a:lnSpc>
                        <a:spcAft>
                          <a:spcPts val="0"/>
                        </a:spcAft>
                      </a:pPr>
                      <a:r>
                        <a:rPr lang="ar" sz="1700">
                          <a:solidFill>
                            <a:schemeClr val="tx1"/>
                          </a:solidFill>
                          <a:effectLst/>
                          <a:latin typeface="Sakkal Majalla" panose="02000000000000000000" pitchFamily="2" charset="-78"/>
                          <a:cs typeface="Sakkal Majalla" panose="02000000000000000000" pitchFamily="2" charset="-78"/>
                        </a:rPr>
                        <a:t>نسبة التداول</a:t>
                      </a:r>
                      <a:endParaRPr lang="en-GB" sz="17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5183" marR="65183" marT="0" marB="0"/>
                </a:tc>
                <a:tc>
                  <a:txBody>
                    <a:bodyPr/>
                    <a:lstStyle/>
                    <a:p>
                      <a:pPr rtl="1">
                        <a:lnSpc>
                          <a:spcPct val="107000"/>
                        </a:lnSpc>
                        <a:spcAft>
                          <a:spcPts val="0"/>
                        </a:spcAft>
                      </a:pPr>
                      <a:r>
                        <a:rPr lang="ar" sz="1700" u="sng">
                          <a:solidFill>
                            <a:schemeClr val="tx1"/>
                          </a:solidFill>
                          <a:effectLst/>
                          <a:latin typeface="Sakkal Majalla" panose="02000000000000000000" pitchFamily="2" charset="-78"/>
                          <a:cs typeface="Sakkal Majalla" panose="02000000000000000000" pitchFamily="2" charset="-78"/>
                        </a:rPr>
                        <a:t>الأصول المتداولة</a:t>
                      </a:r>
                      <a:endParaRPr lang="en-GB" sz="1700">
                        <a:solidFill>
                          <a:schemeClr val="tx1"/>
                        </a:solidFill>
                        <a:effectLst/>
                        <a:latin typeface="Sakkal Majalla" panose="02000000000000000000" pitchFamily="2" charset="-78"/>
                        <a:cs typeface="Sakkal Majalla" panose="02000000000000000000" pitchFamily="2" charset="-78"/>
                      </a:endParaRPr>
                    </a:p>
                    <a:p>
                      <a:pPr rtl="1">
                        <a:lnSpc>
                          <a:spcPct val="107000"/>
                        </a:lnSpc>
                        <a:spcAft>
                          <a:spcPts val="0"/>
                        </a:spcAft>
                      </a:pPr>
                      <a:r>
                        <a:rPr lang="ar" sz="1700">
                          <a:solidFill>
                            <a:schemeClr val="tx1"/>
                          </a:solidFill>
                          <a:effectLst/>
                          <a:latin typeface="Sakkal Majalla" panose="02000000000000000000" pitchFamily="2" charset="-78"/>
                          <a:cs typeface="Sakkal Majalla" panose="02000000000000000000" pitchFamily="2" charset="-78"/>
                        </a:rPr>
                        <a:t>الخصوم المتداولة</a:t>
                      </a:r>
                      <a:r>
                        <a:rPr lang="ar" sz="1700" u="sng">
                          <a:solidFill>
                            <a:schemeClr val="tx1"/>
                          </a:solidFill>
                          <a:effectLst/>
                          <a:latin typeface="Sakkal Majalla" panose="02000000000000000000" pitchFamily="2" charset="-78"/>
                          <a:cs typeface="Sakkal Majalla" panose="02000000000000000000" pitchFamily="2" charset="-78"/>
                        </a:rPr>
                        <a:t> </a:t>
                      </a:r>
                      <a:endParaRPr lang="en-GB" sz="17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5183" marR="65183" marT="0" marB="0"/>
                </a:tc>
                <a:tc>
                  <a:txBody>
                    <a:bodyPr/>
                    <a:lstStyle/>
                    <a:p>
                      <a:pPr rtl="1">
                        <a:lnSpc>
                          <a:spcPct val="107000"/>
                        </a:lnSpc>
                        <a:spcAft>
                          <a:spcPts val="0"/>
                        </a:spcAft>
                      </a:pPr>
                      <a:r>
                        <a:rPr lang="ar" sz="1700" dirty="0">
                          <a:effectLst/>
                          <a:latin typeface="Sakkal Majalla" panose="02000000000000000000" pitchFamily="2" charset="-78"/>
                          <a:cs typeface="Sakkal Majalla" panose="02000000000000000000" pitchFamily="2" charset="-78"/>
                        </a:rPr>
                        <a:t>كم مرة </a:t>
                      </a:r>
                      <a:r>
                        <a:rPr lang="en-US" sz="1700" dirty="0">
                          <a:effectLst/>
                          <a:latin typeface="Sakkal Majalla" panose="02000000000000000000" pitchFamily="2" charset="-78"/>
                          <a:cs typeface="Sakkal Majalla" panose="02000000000000000000" pitchFamily="2" charset="-78"/>
                        </a:rPr>
                        <a:t>“</a:t>
                      </a:r>
                      <a:r>
                        <a:rPr lang="ar" sz="1700" dirty="0">
                          <a:effectLst/>
                          <a:latin typeface="Sakkal Majalla" panose="02000000000000000000" pitchFamily="2" charset="-78"/>
                          <a:cs typeface="Sakkal Majalla" panose="02000000000000000000" pitchFamily="2" charset="-78"/>
                        </a:rPr>
                        <a:t>تغطي</a:t>
                      </a:r>
                      <a:r>
                        <a:rPr lang="en-US" sz="1700" dirty="0">
                          <a:effectLst/>
                          <a:latin typeface="Sakkal Majalla" panose="02000000000000000000" pitchFamily="2" charset="-78"/>
                          <a:cs typeface="Sakkal Majalla" panose="02000000000000000000" pitchFamily="2" charset="-78"/>
                        </a:rPr>
                        <a:t>”</a:t>
                      </a:r>
                      <a:r>
                        <a:rPr lang="ar" sz="1700" dirty="0">
                          <a:effectLst/>
                          <a:latin typeface="Sakkal Majalla" panose="02000000000000000000" pitchFamily="2" charset="-78"/>
                          <a:cs typeface="Sakkal Majalla" panose="02000000000000000000" pitchFamily="2" charset="-78"/>
                        </a:rPr>
                        <a:t> الأصول المتداولة الخصوم المتداولة</a:t>
                      </a:r>
                      <a:endParaRPr lang="en-GB" sz="1700" dirty="0">
                        <a:effectLst/>
                        <a:latin typeface="Sakkal Majalla" panose="02000000000000000000" pitchFamily="2" charset="-78"/>
                        <a:ea typeface="Calibri" panose="020F0502020204030204" pitchFamily="34" charset="0"/>
                        <a:cs typeface="Sakkal Majalla" panose="02000000000000000000" pitchFamily="2" charset="-78"/>
                      </a:endParaRPr>
                    </a:p>
                  </a:txBody>
                  <a:tcPr marL="65183" marR="65183" marT="0" marB="0"/>
                </a:tc>
                <a:extLst>
                  <a:ext uri="{0D108BD9-81ED-4DB2-BD59-A6C34878D82A}">
                    <a16:rowId xmlns:a16="http://schemas.microsoft.com/office/drawing/2014/main" val="10001"/>
                  </a:ext>
                </a:extLst>
              </a:tr>
              <a:tr h="1758197">
                <a:tc>
                  <a:txBody>
                    <a:bodyPr/>
                    <a:lstStyle/>
                    <a:p>
                      <a:pPr algn="ctr" rtl="1">
                        <a:lnSpc>
                          <a:spcPct val="107000"/>
                        </a:lnSpc>
                        <a:spcAft>
                          <a:spcPts val="0"/>
                        </a:spcAft>
                      </a:pPr>
                      <a:r>
                        <a:rPr lang="ar" sz="1700">
                          <a:solidFill>
                            <a:schemeClr val="tx1"/>
                          </a:solidFill>
                          <a:effectLst/>
                          <a:latin typeface="Sakkal Majalla" panose="02000000000000000000" pitchFamily="2" charset="-78"/>
                          <a:cs typeface="Sakkal Majalla" panose="02000000000000000000" pitchFamily="2" charset="-78"/>
                        </a:rPr>
                        <a:t>نسبة رأس المال السائل</a:t>
                      </a:r>
                      <a:endParaRPr lang="en-GB" sz="17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5183" marR="65183" marT="0" marB="0"/>
                </a:tc>
                <a:tc>
                  <a:txBody>
                    <a:bodyPr/>
                    <a:lstStyle/>
                    <a:p>
                      <a:pPr rtl="1">
                        <a:lnSpc>
                          <a:spcPct val="107000"/>
                        </a:lnSpc>
                        <a:spcAft>
                          <a:spcPts val="0"/>
                        </a:spcAft>
                      </a:pPr>
                      <a:r>
                        <a:rPr lang="ar" sz="1700" u="sng">
                          <a:solidFill>
                            <a:schemeClr val="tx1"/>
                          </a:solidFill>
                          <a:effectLst/>
                          <a:latin typeface="Sakkal Majalla" panose="02000000000000000000" pitchFamily="2" charset="-78"/>
                          <a:cs typeface="Sakkal Majalla" panose="02000000000000000000" pitchFamily="2" charset="-78"/>
                        </a:rPr>
                        <a:t>الأصول المتداولة - المخزون</a:t>
                      </a:r>
                      <a:endParaRPr lang="en-GB" sz="1700">
                        <a:solidFill>
                          <a:schemeClr val="tx1"/>
                        </a:solidFill>
                        <a:effectLst/>
                        <a:latin typeface="Sakkal Majalla" panose="02000000000000000000" pitchFamily="2" charset="-78"/>
                        <a:cs typeface="Sakkal Majalla" panose="02000000000000000000" pitchFamily="2" charset="-78"/>
                      </a:endParaRPr>
                    </a:p>
                    <a:p>
                      <a:pPr rtl="1">
                        <a:lnSpc>
                          <a:spcPct val="107000"/>
                        </a:lnSpc>
                        <a:spcAft>
                          <a:spcPts val="0"/>
                        </a:spcAft>
                      </a:pPr>
                      <a:r>
                        <a:rPr lang="ar" sz="1700">
                          <a:solidFill>
                            <a:schemeClr val="tx1"/>
                          </a:solidFill>
                          <a:effectLst/>
                          <a:latin typeface="Sakkal Majalla" panose="02000000000000000000" pitchFamily="2" charset="-78"/>
                          <a:cs typeface="Sakkal Majalla" panose="02000000000000000000" pitchFamily="2" charset="-78"/>
                        </a:rPr>
                        <a:t>     الخصوم المتداولة</a:t>
                      </a:r>
                      <a:endParaRPr lang="en-GB" sz="17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5183" marR="65183" marT="0" marB="0"/>
                </a:tc>
                <a:tc>
                  <a:txBody>
                    <a:bodyPr/>
                    <a:lstStyle/>
                    <a:p>
                      <a:pPr rtl="1">
                        <a:lnSpc>
                          <a:spcPct val="107000"/>
                        </a:lnSpc>
                        <a:spcAft>
                          <a:spcPts val="0"/>
                        </a:spcAft>
                      </a:pPr>
                      <a:r>
                        <a:rPr lang="ar" sz="1700" dirty="0">
                          <a:effectLst/>
                          <a:latin typeface="Sakkal Majalla" panose="02000000000000000000" pitchFamily="2" charset="-78"/>
                          <a:cs typeface="Sakkal Majalla" panose="02000000000000000000" pitchFamily="2" charset="-78"/>
                        </a:rPr>
                        <a:t>على النحو الوارد أعلاه ولكن لا يشمل المخزون حيث قد يكون من الصعب تحويله بسرعة إلى نقد لسداد دين (التزام)</a:t>
                      </a:r>
                      <a:endParaRPr lang="en-GB" sz="1700" dirty="0">
                        <a:effectLst/>
                        <a:latin typeface="Sakkal Majalla" panose="02000000000000000000" pitchFamily="2" charset="-78"/>
                        <a:ea typeface="Calibri" panose="020F0502020204030204" pitchFamily="34" charset="0"/>
                        <a:cs typeface="Sakkal Majalla" panose="02000000000000000000" pitchFamily="2" charset="-78"/>
                      </a:endParaRPr>
                    </a:p>
                  </a:txBody>
                  <a:tcPr marL="65183" marR="65183" marT="0" marB="0"/>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82D9BF35-9C8F-42CF-E67A-4853DDFB43F1}"/>
              </a:ext>
            </a:extLst>
          </p:cNvPr>
          <p:cNvSpPr txBox="1"/>
          <p:nvPr/>
        </p:nvSpPr>
        <p:spPr>
          <a:xfrm>
            <a:off x="6084168" y="2852936"/>
            <a:ext cx="2808312" cy="1631216"/>
          </a:xfrm>
          <a:prstGeom prst="rect">
            <a:avLst/>
          </a:prstGeom>
          <a:noFill/>
        </p:spPr>
        <p:txBody>
          <a:bodyPr wrap="square" rtlCol="1">
            <a:spAutoFit/>
          </a:bodyPr>
          <a:lstStyle/>
          <a:p>
            <a:pPr rtl="1"/>
            <a:r>
              <a:rPr lang="ar" sz="2000" dirty="0">
                <a:latin typeface="Sakkal Majalla" panose="02000000000000000000" pitchFamily="2" charset="-78"/>
                <a:cs typeface="Sakkal Majalla" panose="02000000000000000000" pitchFamily="2" charset="-78"/>
              </a:rPr>
              <a:t>اشرح لمتعلمي السيولة في الأعمال</a:t>
            </a:r>
          </a:p>
          <a:p>
            <a:pPr rtl="1"/>
            <a:r>
              <a:rPr lang="ar" sz="2000" dirty="0">
                <a:latin typeface="Sakkal Majalla" panose="02000000000000000000" pitchFamily="2" charset="-78"/>
                <a:cs typeface="Sakkal Majalla" panose="02000000000000000000" pitchFamily="2" charset="-78"/>
              </a:rPr>
              <a:t>إذا كانت نسبة الشركة أقل من 1:1 فستواجه صعوبة في سداد ديونها. لن يكون لديها أصول متداولة كافية </a:t>
            </a:r>
            <a:r>
              <a:rPr lang="ar-SA" sz="2000" dirty="0">
                <a:latin typeface="Sakkal Majalla" panose="02000000000000000000" pitchFamily="2" charset="-78"/>
                <a:cs typeface="Sakkal Majalla" panose="02000000000000000000" pitchFamily="2" charset="-78"/>
              </a:rPr>
              <a:t>"</a:t>
            </a:r>
            <a:r>
              <a:rPr lang="ar" sz="2000" dirty="0">
                <a:latin typeface="Sakkal Majalla" panose="02000000000000000000" pitchFamily="2" charset="-78"/>
                <a:cs typeface="Sakkal Majalla" panose="02000000000000000000" pitchFamily="2" charset="-78"/>
              </a:rPr>
              <a:t>لتغطية</a:t>
            </a:r>
            <a:r>
              <a:rPr lang="ar-SA" sz="2000" dirty="0">
                <a:latin typeface="Sakkal Majalla" panose="02000000000000000000" pitchFamily="2" charset="-78"/>
                <a:cs typeface="Sakkal Majalla" panose="02000000000000000000" pitchFamily="2" charset="-78"/>
              </a:rPr>
              <a:t>"</a:t>
            </a:r>
            <a:r>
              <a:rPr lang="ar" sz="2000" dirty="0">
                <a:latin typeface="Sakkal Majalla" panose="02000000000000000000" pitchFamily="2" charset="-78"/>
                <a:cs typeface="Sakkal Majalla" panose="02000000000000000000" pitchFamily="2" charset="-78"/>
              </a:rPr>
              <a:t> خصومها المتداولة</a:t>
            </a:r>
          </a:p>
        </p:txBody>
      </p:sp>
      <p:sp>
        <p:nvSpPr>
          <p:cNvPr id="4" name="Footer Placeholder 2">
            <a:extLst>
              <a:ext uri="{FF2B5EF4-FFF2-40B4-BE49-F238E27FC236}">
                <a16:creationId xmlns:a16="http://schemas.microsoft.com/office/drawing/2014/main" id="{52DFC178-CCED-3E05-A745-BF268CED7652}"/>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899748907"/>
      </p:ext>
    </p:extLst>
  </p:cSld>
  <p:clrMapOvr>
    <a:masterClrMapping/>
  </p:clrMapOvr>
  <p:transition>
    <p:sndAc>
      <p:stSnd>
        <p:snd r:embed="rId3" name="click.wav"/>
      </p:stSnd>
    </p:sndAc>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نسب الأداء</a:t>
            </a:r>
          </a:p>
        </p:txBody>
      </p:sp>
      <p:sp>
        <p:nvSpPr>
          <p:cNvPr id="3" name="Content Placeholder 2"/>
          <p:cNvSpPr>
            <a:spLocks noGrp="1"/>
          </p:cNvSpPr>
          <p:nvPr>
            <p:ph idx="1"/>
          </p:nvPr>
        </p:nvSpPr>
        <p:spPr>
          <a:xfrm>
            <a:off x="468311" y="2196000"/>
            <a:ext cx="8207375" cy="3878436"/>
          </a:xfrm>
        </p:spPr>
        <p:txBody>
          <a:bodyPr rtlCol="1"/>
          <a:lstStyle/>
          <a:p>
            <a:pPr marL="0" indent="0" algn="ctr" rtl="1">
              <a:buNone/>
            </a:pPr>
            <a:r>
              <a:rPr lang="ar" sz="2600" b="1" dirty="0">
                <a:latin typeface="Sakkal Majalla" panose="02000000000000000000" pitchFamily="2" charset="-78"/>
                <a:cs typeface="Sakkal Majalla" panose="02000000000000000000" pitchFamily="2" charset="-78"/>
              </a:rPr>
              <a:t>نسب الكفاءة</a:t>
            </a:r>
          </a:p>
          <a:p>
            <a:pPr marL="0" indent="0" algn="ctr" rtl="1">
              <a:buNone/>
            </a:pPr>
            <a:endParaRPr lang="en-GB" sz="2600" b="1" dirty="0">
              <a:latin typeface="Sakkal Majalla" panose="02000000000000000000" pitchFamily="2" charset="-78"/>
              <a:cs typeface="Sakkal Majalla" panose="02000000000000000000" pitchFamily="2" charset="-78"/>
            </a:endParaRPr>
          </a:p>
        </p:txBody>
      </p:sp>
      <p:graphicFrame>
        <p:nvGraphicFramePr>
          <p:cNvPr id="5" name="Table 4"/>
          <p:cNvGraphicFramePr>
            <a:graphicFrameLocks noGrp="1"/>
          </p:cNvGraphicFramePr>
          <p:nvPr>
            <p:extLst>
              <p:ext uri="{D42A27DB-BD31-4B8C-83A1-F6EECF244321}">
                <p14:modId xmlns:p14="http://schemas.microsoft.com/office/powerpoint/2010/main" val="4283745603"/>
              </p:ext>
            </p:extLst>
          </p:nvPr>
        </p:nvGraphicFramePr>
        <p:xfrm>
          <a:off x="468314" y="2727324"/>
          <a:ext cx="8003232" cy="3598213"/>
        </p:xfrm>
        <a:graphic>
          <a:graphicData uri="http://schemas.openxmlformats.org/drawingml/2006/table">
            <a:tbl>
              <a:tblPr rtl="1" firstRow="1" firstCol="1" bandRow="1">
                <a:tableStyleId>{5C22544A-7EE6-4342-B048-85BDC9FD1C3A}</a:tableStyleId>
              </a:tblPr>
              <a:tblGrid>
                <a:gridCol w="1805380">
                  <a:extLst>
                    <a:ext uri="{9D8B030D-6E8A-4147-A177-3AD203B41FA5}">
                      <a16:colId xmlns:a16="http://schemas.microsoft.com/office/drawing/2014/main" val="20000"/>
                    </a:ext>
                  </a:extLst>
                </a:gridCol>
                <a:gridCol w="2638030">
                  <a:extLst>
                    <a:ext uri="{9D8B030D-6E8A-4147-A177-3AD203B41FA5}">
                      <a16:colId xmlns:a16="http://schemas.microsoft.com/office/drawing/2014/main" val="20001"/>
                    </a:ext>
                  </a:extLst>
                </a:gridCol>
                <a:gridCol w="3559822">
                  <a:extLst>
                    <a:ext uri="{9D8B030D-6E8A-4147-A177-3AD203B41FA5}">
                      <a16:colId xmlns:a16="http://schemas.microsoft.com/office/drawing/2014/main" val="20002"/>
                    </a:ext>
                  </a:extLst>
                </a:gridCol>
              </a:tblGrid>
              <a:tr h="327111">
                <a:tc>
                  <a:txBody>
                    <a:bodyPr/>
                    <a:lstStyle/>
                    <a:p>
                      <a:pPr algn="ctr" rtl="1">
                        <a:lnSpc>
                          <a:spcPct val="107000"/>
                        </a:lnSpc>
                        <a:spcAft>
                          <a:spcPts val="0"/>
                        </a:spcAft>
                      </a:pPr>
                      <a:r>
                        <a:rPr lang="ar" sz="1600" dirty="0">
                          <a:solidFill>
                            <a:schemeClr val="tx1"/>
                          </a:solidFill>
                          <a:effectLst/>
                          <a:latin typeface="Sakkal Majalla" panose="02000000000000000000" pitchFamily="2" charset="-78"/>
                          <a:cs typeface="Sakkal Majalla" panose="02000000000000000000" pitchFamily="2" charset="-78"/>
                        </a:rPr>
                        <a:t>النسبة المالية</a:t>
                      </a:r>
                      <a:endParaRPr lang="en-GB" sz="160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الصيغة</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600" dirty="0">
                          <a:solidFill>
                            <a:schemeClr val="tx1"/>
                          </a:solidFill>
                          <a:effectLst/>
                          <a:latin typeface="Sakkal Majalla" panose="02000000000000000000" pitchFamily="2" charset="-78"/>
                          <a:cs typeface="Sakkal Majalla" panose="02000000000000000000" pitchFamily="2" charset="-78"/>
                        </a:rPr>
                        <a:t>الأهمية</a:t>
                      </a:r>
                      <a:endParaRPr lang="en-GB" sz="160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0"/>
                  </a:ext>
                </a:extLst>
              </a:tr>
              <a:tr h="1635551">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أيام الذمم التجارية المدينة</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u="sng">
                          <a:solidFill>
                            <a:schemeClr val="tx1"/>
                          </a:solidFill>
                          <a:effectLst/>
                          <a:latin typeface="Sakkal Majalla" panose="02000000000000000000" pitchFamily="2" charset="-78"/>
                          <a:cs typeface="Sakkal Majalla" panose="02000000000000000000" pitchFamily="2" charset="-78"/>
                        </a:rPr>
                        <a:t>الذمم التجارية المدينة</a:t>
                      </a:r>
                      <a:r>
                        <a:rPr lang="ar" sz="1600">
                          <a:solidFill>
                            <a:schemeClr val="tx1"/>
                          </a:solidFill>
                          <a:effectLst/>
                          <a:latin typeface="Sakkal Majalla" panose="02000000000000000000" pitchFamily="2" charset="-78"/>
                          <a:cs typeface="Sakkal Majalla" panose="02000000000000000000" pitchFamily="2" charset="-78"/>
                        </a:rPr>
                        <a:t> x 365</a:t>
                      </a:r>
                    </a:p>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المشتريات الآجلة</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عدد الأيام التي يستغرقها عملاؤها، في المتوسط، لدفع الأموال التي يدينون بها للشركة. وستركز الشركة على ذلك للتأكد من أن العملاء يدفعون فواتيرهم وفق شروط الائتمان المتفق عليها.</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1"/>
                  </a:ext>
                </a:extLst>
              </a:tr>
              <a:tr h="654220">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أيام الدفع التجاري</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u="sng">
                          <a:solidFill>
                            <a:schemeClr val="tx1"/>
                          </a:solidFill>
                          <a:effectLst/>
                          <a:latin typeface="Sakkal Majalla" panose="02000000000000000000" pitchFamily="2" charset="-78"/>
                          <a:cs typeface="Sakkal Majalla" panose="02000000000000000000" pitchFamily="2" charset="-78"/>
                        </a:rPr>
                        <a:t>الذمم التجارية الدائنة</a:t>
                      </a:r>
                      <a:r>
                        <a:rPr lang="ar" sz="1600">
                          <a:solidFill>
                            <a:schemeClr val="tx1"/>
                          </a:solidFill>
                          <a:effectLst/>
                          <a:latin typeface="Sakkal Majalla" panose="02000000000000000000" pitchFamily="2" charset="-78"/>
                          <a:cs typeface="Sakkal Majalla" panose="02000000000000000000" pitchFamily="2" charset="-78"/>
                        </a:rPr>
                        <a:t> x 365</a:t>
                      </a:r>
                    </a:p>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المشتريات الآجلة</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عدد الأيام التي تستغرقها الشركة، في المتوسط، لتسوية المبيعات الآجلة من الموردين</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2"/>
                  </a:ext>
                </a:extLst>
              </a:tr>
              <a:tr h="981331">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أيام دوران المخزون</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u="sng">
                          <a:solidFill>
                            <a:schemeClr val="tx1"/>
                          </a:solidFill>
                          <a:effectLst/>
                          <a:latin typeface="Sakkal Majalla" panose="02000000000000000000" pitchFamily="2" charset="-78"/>
                          <a:cs typeface="Sakkal Majalla" panose="02000000000000000000" pitchFamily="2" charset="-78"/>
                        </a:rPr>
                        <a:t>متوسط المخزون</a:t>
                      </a:r>
                      <a:r>
                        <a:rPr lang="ar" sz="1600">
                          <a:solidFill>
                            <a:schemeClr val="tx1"/>
                          </a:solidFill>
                          <a:effectLst/>
                          <a:latin typeface="Sakkal Majalla" panose="02000000000000000000" pitchFamily="2" charset="-78"/>
                          <a:cs typeface="Sakkal Majalla" panose="02000000000000000000" pitchFamily="2" charset="-78"/>
                        </a:rPr>
                        <a:t> × 365</a:t>
                      </a:r>
                    </a:p>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    تكلفة المبيعات</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dirty="0">
                          <a:solidFill>
                            <a:schemeClr val="tx1"/>
                          </a:solidFill>
                          <a:effectLst/>
                          <a:latin typeface="Sakkal Majalla" panose="02000000000000000000" pitchFamily="2" charset="-78"/>
                          <a:cs typeface="Sakkal Majalla" panose="02000000000000000000" pitchFamily="2" charset="-78"/>
                        </a:rPr>
                        <a:t>معدل بيع المخزون أو استخدامه أو استبداله. تحتاج إلى موازنة وجود مخزون كافٍ متاح دون الإفراط في التخزين.</a:t>
                      </a:r>
                      <a:endParaRPr lang="en-GB" sz="160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3"/>
                  </a:ext>
                </a:extLst>
              </a:tr>
            </a:tbl>
          </a:graphicData>
        </a:graphic>
      </p:graphicFrame>
      <p:sp>
        <p:nvSpPr>
          <p:cNvPr id="4" name="Footer Placeholder 2">
            <a:extLst>
              <a:ext uri="{FF2B5EF4-FFF2-40B4-BE49-F238E27FC236}">
                <a16:creationId xmlns:a16="http://schemas.microsoft.com/office/drawing/2014/main" id="{7BC72A5B-3971-0A90-9631-BBE5AE39CD1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476931900"/>
      </p:ext>
    </p:extLst>
  </p:cSld>
  <p:clrMapOvr>
    <a:masterClrMapping/>
  </p:clrMapOvr>
  <p:transition>
    <p:sndAc>
      <p:stSnd>
        <p:snd r:embed="rId3" name="click.wav"/>
      </p:stSnd>
    </p:sndAc>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2600" b="1" dirty="0">
                <a:latin typeface="Sakkal Majalla" panose="02000000000000000000" pitchFamily="2" charset="-78"/>
                <a:cs typeface="Sakkal Majalla" panose="02000000000000000000" pitchFamily="2" charset="-78"/>
              </a:rPr>
              <a:t>إعداد تقارير الأداء المالي</a:t>
            </a:r>
          </a:p>
        </p:txBody>
      </p:sp>
      <p:grpSp>
        <p:nvGrpSpPr>
          <p:cNvPr id="3" name="Group 2">
            <a:extLst>
              <a:ext uri="{FF2B5EF4-FFF2-40B4-BE49-F238E27FC236}">
                <a16:creationId xmlns:a16="http://schemas.microsoft.com/office/drawing/2014/main" id="{C47EEB82-8B2F-4F56-BB98-C50694C7B31C}"/>
              </a:ext>
            </a:extLst>
          </p:cNvPr>
          <p:cNvGrpSpPr/>
          <p:nvPr/>
        </p:nvGrpSpPr>
        <p:grpSpPr>
          <a:xfrm flipH="1">
            <a:off x="438834" y="2059200"/>
            <a:ext cx="8301530" cy="1225784"/>
            <a:chOff x="438834" y="2059200"/>
            <a:chExt cx="8301530" cy="1225784"/>
          </a:xfrm>
        </p:grpSpPr>
        <p:sp>
          <p:nvSpPr>
            <p:cNvPr id="4" name="Arrow: Right 3">
              <a:extLst>
                <a:ext uri="{FF2B5EF4-FFF2-40B4-BE49-F238E27FC236}">
                  <a16:creationId xmlns:a16="http://schemas.microsoft.com/office/drawing/2014/main" id="{82810E3D-4387-3ABC-E621-F440115E100D}"/>
                </a:ext>
              </a:extLst>
            </p:cNvPr>
            <p:cNvSpPr/>
            <p:nvPr/>
          </p:nvSpPr>
          <p:spPr>
            <a:xfrm>
              <a:off x="870979" y="2059200"/>
              <a:ext cx="7437241" cy="1225784"/>
            </a:xfrm>
            <a:prstGeom prst="rightArrow">
              <a:avLst/>
            </a:prstGeom>
          </p:spPr>
          <p:style>
            <a:lnRef idx="0">
              <a:schemeClr val="dk1">
                <a:hueOff val="0"/>
                <a:satOff val="0"/>
                <a:lumOff val="0"/>
                <a:alphaOff val="0"/>
              </a:schemeClr>
            </a:lnRef>
            <a:fillRef idx="1">
              <a:schemeClr val="accent2">
                <a:tint val="55000"/>
                <a:hueOff val="0"/>
                <a:satOff val="0"/>
                <a:lumOff val="0"/>
                <a:alphaOff val="0"/>
              </a:schemeClr>
            </a:fillRef>
            <a:effectRef idx="1">
              <a:schemeClr val="accent2">
                <a:tint val="55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5" name="Freeform: Shape 4">
              <a:extLst>
                <a:ext uri="{FF2B5EF4-FFF2-40B4-BE49-F238E27FC236}">
                  <a16:creationId xmlns:a16="http://schemas.microsoft.com/office/drawing/2014/main" id="{367A3222-C381-6B78-9C52-B317BEA22383}"/>
                </a:ext>
              </a:extLst>
            </p:cNvPr>
            <p:cNvSpPr/>
            <p:nvPr/>
          </p:nvSpPr>
          <p:spPr>
            <a:xfrm>
              <a:off x="438834" y="2426935"/>
              <a:ext cx="2624908" cy="490313"/>
            </a:xfrm>
            <a:custGeom>
              <a:avLst/>
              <a:gdLst>
                <a:gd name="connsiteX0" fmla="*/ 0 w 2624908"/>
                <a:gd name="connsiteY0" fmla="*/ 81720 h 490313"/>
                <a:gd name="connsiteX1" fmla="*/ 81720 w 2624908"/>
                <a:gd name="connsiteY1" fmla="*/ 0 h 490313"/>
                <a:gd name="connsiteX2" fmla="*/ 2543188 w 2624908"/>
                <a:gd name="connsiteY2" fmla="*/ 0 h 490313"/>
                <a:gd name="connsiteX3" fmla="*/ 2624908 w 2624908"/>
                <a:gd name="connsiteY3" fmla="*/ 81720 h 490313"/>
                <a:gd name="connsiteX4" fmla="*/ 2624908 w 2624908"/>
                <a:gd name="connsiteY4" fmla="*/ 408593 h 490313"/>
                <a:gd name="connsiteX5" fmla="*/ 2543188 w 2624908"/>
                <a:gd name="connsiteY5" fmla="*/ 490313 h 490313"/>
                <a:gd name="connsiteX6" fmla="*/ 81720 w 2624908"/>
                <a:gd name="connsiteY6" fmla="*/ 490313 h 490313"/>
                <a:gd name="connsiteX7" fmla="*/ 0 w 2624908"/>
                <a:gd name="connsiteY7" fmla="*/ 408593 h 490313"/>
                <a:gd name="connsiteX8" fmla="*/ 0 w 2624908"/>
                <a:gd name="connsiteY8" fmla="*/ 81720 h 49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908" h="490313">
                  <a:moveTo>
                    <a:pt x="0" y="81720"/>
                  </a:moveTo>
                  <a:cubicBezTo>
                    <a:pt x="0" y="36587"/>
                    <a:pt x="36587" y="0"/>
                    <a:pt x="81720" y="0"/>
                  </a:cubicBezTo>
                  <a:lnTo>
                    <a:pt x="2543188" y="0"/>
                  </a:lnTo>
                  <a:cubicBezTo>
                    <a:pt x="2588321" y="0"/>
                    <a:pt x="2624908" y="36587"/>
                    <a:pt x="2624908" y="81720"/>
                  </a:cubicBezTo>
                  <a:lnTo>
                    <a:pt x="2624908" y="408593"/>
                  </a:lnTo>
                  <a:cubicBezTo>
                    <a:pt x="2624908" y="453726"/>
                    <a:pt x="2588321" y="490313"/>
                    <a:pt x="2543188" y="490313"/>
                  </a:cubicBezTo>
                  <a:lnTo>
                    <a:pt x="81720" y="490313"/>
                  </a:lnTo>
                  <a:cubicBezTo>
                    <a:pt x="36587" y="490313"/>
                    <a:pt x="0" y="453726"/>
                    <a:pt x="0" y="408593"/>
                  </a:cubicBezTo>
                  <a:lnTo>
                    <a:pt x="0" y="8172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shade val="50000"/>
                <a:hueOff val="0"/>
                <a:satOff val="0"/>
                <a:lumOff val="0"/>
                <a:alphaOff val="0"/>
              </a:schemeClr>
            </a:fillRef>
            <a:effectRef idx="1">
              <a:schemeClr val="accent2">
                <a:shade val="50000"/>
                <a:hueOff val="0"/>
                <a:satOff val="0"/>
                <a:lumOff val="0"/>
                <a:alphaOff val="0"/>
              </a:schemeClr>
            </a:effectRef>
            <a:fontRef idx="minor">
              <a:schemeClr val="dk1"/>
            </a:fontRef>
          </p:style>
          <p:txBody>
            <a:bodyPr spcFirstLastPara="0" vert="horz" wrap="square" lIns="92515" tIns="92515" rIns="92515" bIns="92515" numCol="1" spcCol="1270" rtlCol="1" anchor="ctr" anchorCtr="0">
              <a:noAutofit/>
            </a:bodyPr>
            <a:lstStyle/>
            <a:p>
              <a:pPr marL="0" lvl="0" indent="0" algn="ctr" defTabSz="800100" rtl="1">
                <a:lnSpc>
                  <a:spcPct val="90000"/>
                </a:lnSpc>
                <a:spcBef>
                  <a:spcPct val="0"/>
                </a:spcBef>
                <a:spcAft>
                  <a:spcPct val="35000"/>
                </a:spcAft>
                <a:buNone/>
              </a:pPr>
              <a:r>
                <a:rPr lang="ar" sz="1800" b="1" kern="1200">
                  <a:latin typeface="Sakkal Majalla" panose="02000000000000000000" pitchFamily="2" charset="-78"/>
                  <a:cs typeface="Sakkal Majalla" panose="02000000000000000000" pitchFamily="2" charset="-78"/>
                </a:rPr>
                <a:t>تحليل القوائم المالية</a:t>
              </a:r>
            </a:p>
          </p:txBody>
        </p:sp>
        <p:sp>
          <p:nvSpPr>
            <p:cNvPr id="6" name="Freeform: Shape 5">
              <a:extLst>
                <a:ext uri="{FF2B5EF4-FFF2-40B4-BE49-F238E27FC236}">
                  <a16:creationId xmlns:a16="http://schemas.microsoft.com/office/drawing/2014/main" id="{368E9B55-859E-655F-ADB4-5C2653DD264C}"/>
                </a:ext>
              </a:extLst>
            </p:cNvPr>
            <p:cNvSpPr/>
            <p:nvPr/>
          </p:nvSpPr>
          <p:spPr>
            <a:xfrm>
              <a:off x="3277145" y="2426935"/>
              <a:ext cx="2624908" cy="490313"/>
            </a:xfrm>
            <a:custGeom>
              <a:avLst/>
              <a:gdLst>
                <a:gd name="connsiteX0" fmla="*/ 0 w 2624908"/>
                <a:gd name="connsiteY0" fmla="*/ 81720 h 490313"/>
                <a:gd name="connsiteX1" fmla="*/ 81720 w 2624908"/>
                <a:gd name="connsiteY1" fmla="*/ 0 h 490313"/>
                <a:gd name="connsiteX2" fmla="*/ 2543188 w 2624908"/>
                <a:gd name="connsiteY2" fmla="*/ 0 h 490313"/>
                <a:gd name="connsiteX3" fmla="*/ 2624908 w 2624908"/>
                <a:gd name="connsiteY3" fmla="*/ 81720 h 490313"/>
                <a:gd name="connsiteX4" fmla="*/ 2624908 w 2624908"/>
                <a:gd name="connsiteY4" fmla="*/ 408593 h 490313"/>
                <a:gd name="connsiteX5" fmla="*/ 2543188 w 2624908"/>
                <a:gd name="connsiteY5" fmla="*/ 490313 h 490313"/>
                <a:gd name="connsiteX6" fmla="*/ 81720 w 2624908"/>
                <a:gd name="connsiteY6" fmla="*/ 490313 h 490313"/>
                <a:gd name="connsiteX7" fmla="*/ 0 w 2624908"/>
                <a:gd name="connsiteY7" fmla="*/ 408593 h 490313"/>
                <a:gd name="connsiteX8" fmla="*/ 0 w 2624908"/>
                <a:gd name="connsiteY8" fmla="*/ 81720 h 49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908" h="490313">
                  <a:moveTo>
                    <a:pt x="0" y="81720"/>
                  </a:moveTo>
                  <a:cubicBezTo>
                    <a:pt x="0" y="36587"/>
                    <a:pt x="36587" y="0"/>
                    <a:pt x="81720" y="0"/>
                  </a:cubicBezTo>
                  <a:lnTo>
                    <a:pt x="2543188" y="0"/>
                  </a:lnTo>
                  <a:cubicBezTo>
                    <a:pt x="2588321" y="0"/>
                    <a:pt x="2624908" y="36587"/>
                    <a:pt x="2624908" y="81720"/>
                  </a:cubicBezTo>
                  <a:lnTo>
                    <a:pt x="2624908" y="408593"/>
                  </a:lnTo>
                  <a:cubicBezTo>
                    <a:pt x="2624908" y="453726"/>
                    <a:pt x="2588321" y="490313"/>
                    <a:pt x="2543188" y="490313"/>
                  </a:cubicBezTo>
                  <a:lnTo>
                    <a:pt x="81720" y="490313"/>
                  </a:lnTo>
                  <a:cubicBezTo>
                    <a:pt x="36587" y="490313"/>
                    <a:pt x="0" y="453726"/>
                    <a:pt x="0" y="408593"/>
                  </a:cubicBezTo>
                  <a:lnTo>
                    <a:pt x="0" y="8172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shade val="50000"/>
                <a:hueOff val="0"/>
                <a:satOff val="-21688"/>
                <a:lumOff val="35185"/>
                <a:alphaOff val="0"/>
              </a:schemeClr>
            </a:fillRef>
            <a:effectRef idx="1">
              <a:schemeClr val="accent2">
                <a:shade val="50000"/>
                <a:hueOff val="0"/>
                <a:satOff val="-21688"/>
                <a:lumOff val="35185"/>
                <a:alphaOff val="0"/>
              </a:schemeClr>
            </a:effectRef>
            <a:fontRef idx="minor">
              <a:schemeClr val="dk1"/>
            </a:fontRef>
          </p:style>
          <p:txBody>
            <a:bodyPr spcFirstLastPara="0" vert="horz" wrap="square" lIns="92515" tIns="92515" rIns="92515" bIns="92515" numCol="1" spcCol="1270" rtlCol="1" anchor="ctr" anchorCtr="0">
              <a:noAutofit/>
            </a:bodyPr>
            <a:lstStyle/>
            <a:p>
              <a:pPr marL="0" lvl="0" indent="0" algn="ctr" defTabSz="800100" rtl="1">
                <a:lnSpc>
                  <a:spcPct val="90000"/>
                </a:lnSpc>
                <a:spcBef>
                  <a:spcPct val="0"/>
                </a:spcBef>
                <a:spcAft>
                  <a:spcPct val="35000"/>
                </a:spcAft>
                <a:buNone/>
              </a:pPr>
              <a:r>
                <a:rPr lang="ar" sz="1800" b="1" kern="1200">
                  <a:latin typeface="Sakkal Majalla" panose="02000000000000000000" pitchFamily="2" charset="-78"/>
                  <a:cs typeface="Sakkal Majalla" panose="02000000000000000000" pitchFamily="2" charset="-78"/>
                </a:rPr>
                <a:t>إعداد التقرير</a:t>
              </a:r>
            </a:p>
          </p:txBody>
        </p:sp>
        <p:sp>
          <p:nvSpPr>
            <p:cNvPr id="7" name="Freeform: Shape 6">
              <a:extLst>
                <a:ext uri="{FF2B5EF4-FFF2-40B4-BE49-F238E27FC236}">
                  <a16:creationId xmlns:a16="http://schemas.microsoft.com/office/drawing/2014/main" id="{287B52DF-1D2C-3736-AC07-BEFA06C57344}"/>
                </a:ext>
              </a:extLst>
            </p:cNvPr>
            <p:cNvSpPr/>
            <p:nvPr/>
          </p:nvSpPr>
          <p:spPr>
            <a:xfrm>
              <a:off x="6115456" y="2426935"/>
              <a:ext cx="2624908" cy="490313"/>
            </a:xfrm>
            <a:custGeom>
              <a:avLst/>
              <a:gdLst>
                <a:gd name="connsiteX0" fmla="*/ 0 w 2624908"/>
                <a:gd name="connsiteY0" fmla="*/ 81720 h 490313"/>
                <a:gd name="connsiteX1" fmla="*/ 81720 w 2624908"/>
                <a:gd name="connsiteY1" fmla="*/ 0 h 490313"/>
                <a:gd name="connsiteX2" fmla="*/ 2543188 w 2624908"/>
                <a:gd name="connsiteY2" fmla="*/ 0 h 490313"/>
                <a:gd name="connsiteX3" fmla="*/ 2624908 w 2624908"/>
                <a:gd name="connsiteY3" fmla="*/ 81720 h 490313"/>
                <a:gd name="connsiteX4" fmla="*/ 2624908 w 2624908"/>
                <a:gd name="connsiteY4" fmla="*/ 408593 h 490313"/>
                <a:gd name="connsiteX5" fmla="*/ 2543188 w 2624908"/>
                <a:gd name="connsiteY5" fmla="*/ 490313 h 490313"/>
                <a:gd name="connsiteX6" fmla="*/ 81720 w 2624908"/>
                <a:gd name="connsiteY6" fmla="*/ 490313 h 490313"/>
                <a:gd name="connsiteX7" fmla="*/ 0 w 2624908"/>
                <a:gd name="connsiteY7" fmla="*/ 408593 h 490313"/>
                <a:gd name="connsiteX8" fmla="*/ 0 w 2624908"/>
                <a:gd name="connsiteY8" fmla="*/ 81720 h 49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908" h="490313">
                  <a:moveTo>
                    <a:pt x="0" y="81720"/>
                  </a:moveTo>
                  <a:cubicBezTo>
                    <a:pt x="0" y="36587"/>
                    <a:pt x="36587" y="0"/>
                    <a:pt x="81720" y="0"/>
                  </a:cubicBezTo>
                  <a:lnTo>
                    <a:pt x="2543188" y="0"/>
                  </a:lnTo>
                  <a:cubicBezTo>
                    <a:pt x="2588321" y="0"/>
                    <a:pt x="2624908" y="36587"/>
                    <a:pt x="2624908" y="81720"/>
                  </a:cubicBezTo>
                  <a:lnTo>
                    <a:pt x="2624908" y="408593"/>
                  </a:lnTo>
                  <a:cubicBezTo>
                    <a:pt x="2624908" y="453726"/>
                    <a:pt x="2588321" y="490313"/>
                    <a:pt x="2543188" y="490313"/>
                  </a:cubicBezTo>
                  <a:lnTo>
                    <a:pt x="81720" y="490313"/>
                  </a:lnTo>
                  <a:cubicBezTo>
                    <a:pt x="36587" y="490313"/>
                    <a:pt x="0" y="453726"/>
                    <a:pt x="0" y="408593"/>
                  </a:cubicBezTo>
                  <a:lnTo>
                    <a:pt x="0" y="8172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shade val="50000"/>
                <a:hueOff val="0"/>
                <a:satOff val="-21688"/>
                <a:lumOff val="35185"/>
                <a:alphaOff val="0"/>
              </a:schemeClr>
            </a:fillRef>
            <a:effectRef idx="1">
              <a:schemeClr val="accent2">
                <a:shade val="50000"/>
                <a:hueOff val="0"/>
                <a:satOff val="-21688"/>
                <a:lumOff val="35185"/>
                <a:alphaOff val="0"/>
              </a:schemeClr>
            </a:effectRef>
            <a:fontRef idx="minor">
              <a:schemeClr val="dk1"/>
            </a:fontRef>
          </p:style>
          <p:txBody>
            <a:bodyPr spcFirstLastPara="0" vert="horz" wrap="square" lIns="92515" tIns="92515" rIns="92515" bIns="92515" numCol="1" spcCol="1270" rtlCol="1" anchor="ctr" anchorCtr="0">
              <a:noAutofit/>
            </a:bodyPr>
            <a:lstStyle/>
            <a:p>
              <a:pPr marL="0" lvl="0" indent="0" algn="ctr" defTabSz="800100" rtl="1">
                <a:lnSpc>
                  <a:spcPct val="90000"/>
                </a:lnSpc>
                <a:spcBef>
                  <a:spcPct val="0"/>
                </a:spcBef>
                <a:spcAft>
                  <a:spcPct val="35000"/>
                </a:spcAft>
                <a:buNone/>
              </a:pPr>
              <a:r>
                <a:rPr lang="ar" sz="1800" b="1" kern="1200">
                  <a:latin typeface="Sakkal Majalla" panose="02000000000000000000" pitchFamily="2" charset="-78"/>
                  <a:cs typeface="Sakkal Majalla" panose="02000000000000000000" pitchFamily="2" charset="-78"/>
                </a:rPr>
                <a:t>عرض التقرير</a:t>
              </a:r>
            </a:p>
          </p:txBody>
        </p:sp>
      </p:grpSp>
      <p:grpSp>
        <p:nvGrpSpPr>
          <p:cNvPr id="9" name="Group 8">
            <a:extLst>
              <a:ext uri="{FF2B5EF4-FFF2-40B4-BE49-F238E27FC236}">
                <a16:creationId xmlns:a16="http://schemas.microsoft.com/office/drawing/2014/main" id="{ECA1C940-A245-1169-88F1-AF94680545BE}"/>
              </a:ext>
            </a:extLst>
          </p:cNvPr>
          <p:cNvGrpSpPr/>
          <p:nvPr/>
        </p:nvGrpSpPr>
        <p:grpSpPr>
          <a:xfrm flipH="1">
            <a:off x="214752" y="5085184"/>
            <a:ext cx="8603061" cy="1374353"/>
            <a:chOff x="214752" y="5085184"/>
            <a:chExt cx="8603061" cy="1374353"/>
          </a:xfrm>
        </p:grpSpPr>
        <p:sp>
          <p:nvSpPr>
            <p:cNvPr id="11" name="Arrow: Right 10">
              <a:extLst>
                <a:ext uri="{FF2B5EF4-FFF2-40B4-BE49-F238E27FC236}">
                  <a16:creationId xmlns:a16="http://schemas.microsoft.com/office/drawing/2014/main" id="{4AE3D6EB-734B-5A86-82F2-52D916F8967A}"/>
                </a:ext>
              </a:extLst>
            </p:cNvPr>
            <p:cNvSpPr/>
            <p:nvPr/>
          </p:nvSpPr>
          <p:spPr>
            <a:xfrm>
              <a:off x="860180" y="5085184"/>
              <a:ext cx="7314862" cy="1374353"/>
            </a:xfrm>
            <a:prstGeom prst="rightArrow">
              <a:avLst/>
            </a:prstGeom>
          </p:spPr>
          <p:style>
            <a:lnRef idx="0">
              <a:schemeClr val="accent2">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2" name="Freeform: Shape 11">
              <a:extLst>
                <a:ext uri="{FF2B5EF4-FFF2-40B4-BE49-F238E27FC236}">
                  <a16:creationId xmlns:a16="http://schemas.microsoft.com/office/drawing/2014/main" id="{6912DD1E-AF4F-0DED-41B5-BE3EC3A030F1}"/>
                </a:ext>
              </a:extLst>
            </p:cNvPr>
            <p:cNvSpPr/>
            <p:nvPr/>
          </p:nvSpPr>
          <p:spPr>
            <a:xfrm>
              <a:off x="214752" y="5517231"/>
              <a:ext cx="2688172" cy="549741"/>
            </a:xfrm>
            <a:custGeom>
              <a:avLst/>
              <a:gdLst>
                <a:gd name="connsiteX0" fmla="*/ 0 w 2688172"/>
                <a:gd name="connsiteY0" fmla="*/ 91625 h 549741"/>
                <a:gd name="connsiteX1" fmla="*/ 91625 w 2688172"/>
                <a:gd name="connsiteY1" fmla="*/ 0 h 549741"/>
                <a:gd name="connsiteX2" fmla="*/ 2596547 w 2688172"/>
                <a:gd name="connsiteY2" fmla="*/ 0 h 549741"/>
                <a:gd name="connsiteX3" fmla="*/ 2688172 w 2688172"/>
                <a:gd name="connsiteY3" fmla="*/ 91625 h 549741"/>
                <a:gd name="connsiteX4" fmla="*/ 2688172 w 2688172"/>
                <a:gd name="connsiteY4" fmla="*/ 458116 h 549741"/>
                <a:gd name="connsiteX5" fmla="*/ 2596547 w 2688172"/>
                <a:gd name="connsiteY5" fmla="*/ 549741 h 549741"/>
                <a:gd name="connsiteX6" fmla="*/ 91625 w 2688172"/>
                <a:gd name="connsiteY6" fmla="*/ 549741 h 549741"/>
                <a:gd name="connsiteX7" fmla="*/ 0 w 2688172"/>
                <a:gd name="connsiteY7" fmla="*/ 458116 h 549741"/>
                <a:gd name="connsiteX8" fmla="*/ 0 w 2688172"/>
                <a:gd name="connsiteY8" fmla="*/ 91625 h 54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172" h="549741">
                  <a:moveTo>
                    <a:pt x="0" y="91625"/>
                  </a:moveTo>
                  <a:cubicBezTo>
                    <a:pt x="0" y="41022"/>
                    <a:pt x="41022" y="0"/>
                    <a:pt x="91625" y="0"/>
                  </a:cubicBezTo>
                  <a:lnTo>
                    <a:pt x="2596547" y="0"/>
                  </a:lnTo>
                  <a:cubicBezTo>
                    <a:pt x="2647150" y="0"/>
                    <a:pt x="2688172" y="41022"/>
                    <a:pt x="2688172" y="91625"/>
                  </a:cubicBezTo>
                  <a:lnTo>
                    <a:pt x="2688172" y="458116"/>
                  </a:lnTo>
                  <a:cubicBezTo>
                    <a:pt x="2688172" y="508719"/>
                    <a:pt x="2647150" y="549741"/>
                    <a:pt x="2596547" y="549741"/>
                  </a:cubicBezTo>
                  <a:lnTo>
                    <a:pt x="91625" y="549741"/>
                  </a:lnTo>
                  <a:cubicBezTo>
                    <a:pt x="41022" y="549741"/>
                    <a:pt x="0" y="508719"/>
                    <a:pt x="0" y="458116"/>
                  </a:cubicBezTo>
                  <a:lnTo>
                    <a:pt x="0" y="9162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95416" tIns="95416" rIns="95416" bIns="95416" numCol="1" spcCol="1270" rtlCol="1" anchor="ctr" anchorCtr="0">
              <a:noAutofit/>
            </a:bodyPr>
            <a:lstStyle/>
            <a:p>
              <a:pPr marL="0" lvl="0" indent="0" algn="ctr" defTabSz="800100" rtl="1">
                <a:lnSpc>
                  <a:spcPct val="90000"/>
                </a:lnSpc>
                <a:spcBef>
                  <a:spcPct val="0"/>
                </a:spcBef>
                <a:spcAft>
                  <a:spcPct val="35000"/>
                </a:spcAft>
                <a:buNone/>
              </a:pPr>
              <a:r>
                <a:rPr lang="ar" sz="1800" b="1" kern="1200">
                  <a:latin typeface="Sakkal Majalla" panose="02000000000000000000" pitchFamily="2" charset="-78"/>
                  <a:cs typeface="Sakkal Majalla" panose="02000000000000000000" pitchFamily="2" charset="-78"/>
                </a:rPr>
                <a:t>برامج جداول البيانات</a:t>
              </a:r>
            </a:p>
          </p:txBody>
        </p:sp>
        <p:sp>
          <p:nvSpPr>
            <p:cNvPr id="13" name="Freeform: Shape 12">
              <a:extLst>
                <a:ext uri="{FF2B5EF4-FFF2-40B4-BE49-F238E27FC236}">
                  <a16:creationId xmlns:a16="http://schemas.microsoft.com/office/drawing/2014/main" id="{6A641202-84FB-94FE-C860-8CAC349A870F}"/>
                </a:ext>
              </a:extLst>
            </p:cNvPr>
            <p:cNvSpPr/>
            <p:nvPr/>
          </p:nvSpPr>
          <p:spPr>
            <a:xfrm>
              <a:off x="3327885" y="5497490"/>
              <a:ext cx="2533813" cy="549741"/>
            </a:xfrm>
            <a:custGeom>
              <a:avLst/>
              <a:gdLst>
                <a:gd name="connsiteX0" fmla="*/ 0 w 2533813"/>
                <a:gd name="connsiteY0" fmla="*/ 91625 h 549741"/>
                <a:gd name="connsiteX1" fmla="*/ 91625 w 2533813"/>
                <a:gd name="connsiteY1" fmla="*/ 0 h 549741"/>
                <a:gd name="connsiteX2" fmla="*/ 2442188 w 2533813"/>
                <a:gd name="connsiteY2" fmla="*/ 0 h 549741"/>
                <a:gd name="connsiteX3" fmla="*/ 2533813 w 2533813"/>
                <a:gd name="connsiteY3" fmla="*/ 91625 h 549741"/>
                <a:gd name="connsiteX4" fmla="*/ 2533813 w 2533813"/>
                <a:gd name="connsiteY4" fmla="*/ 458116 h 549741"/>
                <a:gd name="connsiteX5" fmla="*/ 2442188 w 2533813"/>
                <a:gd name="connsiteY5" fmla="*/ 549741 h 549741"/>
                <a:gd name="connsiteX6" fmla="*/ 91625 w 2533813"/>
                <a:gd name="connsiteY6" fmla="*/ 549741 h 549741"/>
                <a:gd name="connsiteX7" fmla="*/ 0 w 2533813"/>
                <a:gd name="connsiteY7" fmla="*/ 458116 h 549741"/>
                <a:gd name="connsiteX8" fmla="*/ 0 w 2533813"/>
                <a:gd name="connsiteY8" fmla="*/ 91625 h 54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813" h="549741">
                  <a:moveTo>
                    <a:pt x="0" y="91625"/>
                  </a:moveTo>
                  <a:cubicBezTo>
                    <a:pt x="0" y="41022"/>
                    <a:pt x="41022" y="0"/>
                    <a:pt x="91625" y="0"/>
                  </a:cubicBezTo>
                  <a:lnTo>
                    <a:pt x="2442188" y="0"/>
                  </a:lnTo>
                  <a:cubicBezTo>
                    <a:pt x="2492791" y="0"/>
                    <a:pt x="2533813" y="41022"/>
                    <a:pt x="2533813" y="91625"/>
                  </a:cubicBezTo>
                  <a:lnTo>
                    <a:pt x="2533813" y="458116"/>
                  </a:lnTo>
                  <a:cubicBezTo>
                    <a:pt x="2533813" y="508719"/>
                    <a:pt x="2492791" y="549741"/>
                    <a:pt x="2442188" y="549741"/>
                  </a:cubicBezTo>
                  <a:lnTo>
                    <a:pt x="91625" y="549741"/>
                  </a:lnTo>
                  <a:cubicBezTo>
                    <a:pt x="41022" y="549741"/>
                    <a:pt x="0" y="508719"/>
                    <a:pt x="0" y="458116"/>
                  </a:cubicBezTo>
                  <a:lnTo>
                    <a:pt x="0" y="9162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95416" tIns="95416" rIns="95416" bIns="95416" numCol="1" spcCol="1270" rtlCol="1" anchor="ctr" anchorCtr="0">
              <a:noAutofit/>
            </a:bodyPr>
            <a:lstStyle/>
            <a:p>
              <a:pPr marL="0" lvl="0" indent="0" algn="ctr" defTabSz="800100" rtl="1">
                <a:lnSpc>
                  <a:spcPct val="90000"/>
                </a:lnSpc>
                <a:spcBef>
                  <a:spcPct val="0"/>
                </a:spcBef>
                <a:spcAft>
                  <a:spcPct val="35000"/>
                </a:spcAft>
                <a:buNone/>
              </a:pPr>
              <a:r>
                <a:rPr lang="ar" sz="1800" b="1" kern="1200">
                  <a:latin typeface="Sakkal Majalla" panose="02000000000000000000" pitchFamily="2" charset="-78"/>
                  <a:cs typeface="Sakkal Majalla" panose="02000000000000000000" pitchFamily="2" charset="-78"/>
                </a:rPr>
                <a:t>برامج معالجة الكلمات</a:t>
              </a:r>
            </a:p>
          </p:txBody>
        </p:sp>
        <p:sp>
          <p:nvSpPr>
            <p:cNvPr id="14" name="Freeform: Shape 13">
              <a:extLst>
                <a:ext uri="{FF2B5EF4-FFF2-40B4-BE49-F238E27FC236}">
                  <a16:creationId xmlns:a16="http://schemas.microsoft.com/office/drawing/2014/main" id="{0FC71CE7-8C31-700D-E24B-9F5EE29C8232}"/>
                </a:ext>
              </a:extLst>
            </p:cNvPr>
            <p:cNvSpPr/>
            <p:nvPr/>
          </p:nvSpPr>
          <p:spPr>
            <a:xfrm>
              <a:off x="6284000" y="5497490"/>
              <a:ext cx="2533813" cy="549741"/>
            </a:xfrm>
            <a:custGeom>
              <a:avLst/>
              <a:gdLst>
                <a:gd name="connsiteX0" fmla="*/ 0 w 2533813"/>
                <a:gd name="connsiteY0" fmla="*/ 91625 h 549741"/>
                <a:gd name="connsiteX1" fmla="*/ 91625 w 2533813"/>
                <a:gd name="connsiteY1" fmla="*/ 0 h 549741"/>
                <a:gd name="connsiteX2" fmla="*/ 2442188 w 2533813"/>
                <a:gd name="connsiteY2" fmla="*/ 0 h 549741"/>
                <a:gd name="connsiteX3" fmla="*/ 2533813 w 2533813"/>
                <a:gd name="connsiteY3" fmla="*/ 91625 h 549741"/>
                <a:gd name="connsiteX4" fmla="*/ 2533813 w 2533813"/>
                <a:gd name="connsiteY4" fmla="*/ 458116 h 549741"/>
                <a:gd name="connsiteX5" fmla="*/ 2442188 w 2533813"/>
                <a:gd name="connsiteY5" fmla="*/ 549741 h 549741"/>
                <a:gd name="connsiteX6" fmla="*/ 91625 w 2533813"/>
                <a:gd name="connsiteY6" fmla="*/ 549741 h 549741"/>
                <a:gd name="connsiteX7" fmla="*/ 0 w 2533813"/>
                <a:gd name="connsiteY7" fmla="*/ 458116 h 549741"/>
                <a:gd name="connsiteX8" fmla="*/ 0 w 2533813"/>
                <a:gd name="connsiteY8" fmla="*/ 91625 h 54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813" h="549741">
                  <a:moveTo>
                    <a:pt x="0" y="91625"/>
                  </a:moveTo>
                  <a:cubicBezTo>
                    <a:pt x="0" y="41022"/>
                    <a:pt x="41022" y="0"/>
                    <a:pt x="91625" y="0"/>
                  </a:cubicBezTo>
                  <a:lnTo>
                    <a:pt x="2442188" y="0"/>
                  </a:lnTo>
                  <a:cubicBezTo>
                    <a:pt x="2492791" y="0"/>
                    <a:pt x="2533813" y="41022"/>
                    <a:pt x="2533813" y="91625"/>
                  </a:cubicBezTo>
                  <a:lnTo>
                    <a:pt x="2533813" y="458116"/>
                  </a:lnTo>
                  <a:cubicBezTo>
                    <a:pt x="2533813" y="508719"/>
                    <a:pt x="2492791" y="549741"/>
                    <a:pt x="2442188" y="549741"/>
                  </a:cubicBezTo>
                  <a:lnTo>
                    <a:pt x="91625" y="549741"/>
                  </a:lnTo>
                  <a:cubicBezTo>
                    <a:pt x="41022" y="549741"/>
                    <a:pt x="0" y="508719"/>
                    <a:pt x="0" y="458116"/>
                  </a:cubicBezTo>
                  <a:lnTo>
                    <a:pt x="0" y="9162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95416" tIns="95416" rIns="95416" bIns="95416" numCol="1" spcCol="1270" rtlCol="1" anchor="ctr" anchorCtr="0">
              <a:noAutofit/>
            </a:bodyPr>
            <a:lstStyle/>
            <a:p>
              <a:pPr marL="0" lvl="0" indent="0" algn="ctr" defTabSz="800100" rtl="1">
                <a:lnSpc>
                  <a:spcPct val="90000"/>
                </a:lnSpc>
                <a:spcBef>
                  <a:spcPct val="0"/>
                </a:spcBef>
                <a:spcAft>
                  <a:spcPct val="35000"/>
                </a:spcAft>
                <a:buNone/>
              </a:pPr>
              <a:r>
                <a:rPr lang="ar" sz="1800" b="1" kern="1200">
                  <a:latin typeface="Sakkal Majalla" panose="02000000000000000000" pitchFamily="2" charset="-78"/>
                  <a:cs typeface="Sakkal Majalla" panose="02000000000000000000" pitchFamily="2" charset="-78"/>
                </a:rPr>
                <a:t>برامج العروض التقديمية</a:t>
              </a:r>
            </a:p>
          </p:txBody>
        </p:sp>
      </p:grpSp>
      <p:pic>
        <p:nvPicPr>
          <p:cNvPr id="20" name="Picture 19" descr="A computer screen with a graph on it&#10;&#10;Description automatically generated">
            <a:extLst>
              <a:ext uri="{FF2B5EF4-FFF2-40B4-BE49-F238E27FC236}">
                <a16:creationId xmlns:a16="http://schemas.microsoft.com/office/drawing/2014/main" id="{CBE41CAA-F117-D746-ECA9-B1A52DDE1D9A}"/>
              </a:ext>
            </a:extLst>
          </p:cNvPr>
          <p:cNvPicPr>
            <a:picLocks noChangeAspect="1"/>
          </p:cNvPicPr>
          <p:nvPr/>
        </p:nvPicPr>
        <p:blipFill>
          <a:blip r:embed="rId4"/>
          <a:stretch>
            <a:fillRect/>
          </a:stretch>
        </p:blipFill>
        <p:spPr>
          <a:xfrm>
            <a:off x="6098670" y="3097084"/>
            <a:ext cx="2549341" cy="1839867"/>
          </a:xfrm>
          <a:prstGeom prst="rect">
            <a:avLst/>
          </a:prstGeom>
        </p:spPr>
      </p:pic>
      <p:pic>
        <p:nvPicPr>
          <p:cNvPr id="21" name="Picture 20" descr="A person using a calculator and a computer&#10;&#10;Description automatically generated">
            <a:extLst>
              <a:ext uri="{FF2B5EF4-FFF2-40B4-BE49-F238E27FC236}">
                <a16:creationId xmlns:a16="http://schemas.microsoft.com/office/drawing/2014/main" id="{B4139288-E666-7A9B-DC4B-23FAD41270CC}"/>
              </a:ext>
            </a:extLst>
          </p:cNvPr>
          <p:cNvPicPr>
            <a:picLocks noChangeAspect="1"/>
          </p:cNvPicPr>
          <p:nvPr/>
        </p:nvPicPr>
        <p:blipFill>
          <a:blip r:embed="rId5"/>
          <a:stretch>
            <a:fillRect/>
          </a:stretch>
        </p:blipFill>
        <p:spPr>
          <a:xfrm>
            <a:off x="3178983" y="3092101"/>
            <a:ext cx="2468902" cy="1836618"/>
          </a:xfrm>
          <a:prstGeom prst="rect">
            <a:avLst/>
          </a:prstGeom>
        </p:spPr>
      </p:pic>
      <p:pic>
        <p:nvPicPr>
          <p:cNvPr id="22" name="Picture 21">
            <a:extLst>
              <a:ext uri="{FF2B5EF4-FFF2-40B4-BE49-F238E27FC236}">
                <a16:creationId xmlns:a16="http://schemas.microsoft.com/office/drawing/2014/main" id="{41970791-5875-E3F0-601B-6EF2B618E5D2}"/>
              </a:ext>
            </a:extLst>
          </p:cNvPr>
          <p:cNvPicPr>
            <a:picLocks noChangeAspect="1"/>
          </p:cNvPicPr>
          <p:nvPr/>
        </p:nvPicPr>
        <p:blipFill>
          <a:blip r:embed="rId6"/>
          <a:stretch>
            <a:fillRect/>
          </a:stretch>
        </p:blipFill>
        <p:spPr>
          <a:xfrm>
            <a:off x="482197" y="3114097"/>
            <a:ext cx="2471214" cy="1819054"/>
          </a:xfrm>
          <a:prstGeom prst="rect">
            <a:avLst/>
          </a:prstGeom>
        </p:spPr>
      </p:pic>
      <p:sp>
        <p:nvSpPr>
          <p:cNvPr id="8" name="Footer Placeholder 2">
            <a:extLst>
              <a:ext uri="{FF2B5EF4-FFF2-40B4-BE49-F238E27FC236}">
                <a16:creationId xmlns:a16="http://schemas.microsoft.com/office/drawing/2014/main" id="{6A1A086C-CFC6-CA93-6C0A-0ECC494BA461}"/>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90419313"/>
      </p:ext>
    </p:extLst>
  </p:cSld>
  <p:clrMapOvr>
    <a:masterClrMapping/>
  </p:clrMapOvr>
  <p:transition>
    <p:sndAc>
      <p:stSnd>
        <p:snd r:embed="rId3" name="click.wav"/>
      </p:stSnd>
    </p:sndAc>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p:spPr>
        <p:txBody>
          <a:bodyPr rtlCol="1"/>
          <a:lstStyle/>
          <a:p>
            <a:pPr rtl="1"/>
            <a:r>
              <a:rPr lang="ar" sz="4600" dirty="0">
                <a:latin typeface="Sakkal Majalla" panose="02000000000000000000" pitchFamily="2" charset="-78"/>
                <a:cs typeface="Sakkal Majalla" panose="02000000000000000000" pitchFamily="2" charset="-78"/>
              </a:rPr>
              <a:t>كتابة تقارير الأعمال</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95220367"/>
              </p:ext>
            </p:extLst>
          </p:nvPr>
        </p:nvGraphicFramePr>
        <p:xfrm>
          <a:off x="457200" y="2204864"/>
          <a:ext cx="7859216" cy="3534021"/>
        </p:xfrm>
        <a:graphic>
          <a:graphicData uri="http://schemas.openxmlformats.org/drawingml/2006/table">
            <a:tbl>
              <a:tblPr rtl="1" firstRow="1" firstCol="1" bandRow="1">
                <a:tableStyleId>{5C22544A-7EE6-4342-B048-85BDC9FD1C3A}</a:tableStyleId>
              </a:tblPr>
              <a:tblGrid>
                <a:gridCol w="2838243">
                  <a:extLst>
                    <a:ext uri="{9D8B030D-6E8A-4147-A177-3AD203B41FA5}">
                      <a16:colId xmlns:a16="http://schemas.microsoft.com/office/drawing/2014/main" val="20000"/>
                    </a:ext>
                  </a:extLst>
                </a:gridCol>
                <a:gridCol w="5020973">
                  <a:extLst>
                    <a:ext uri="{9D8B030D-6E8A-4147-A177-3AD203B41FA5}">
                      <a16:colId xmlns:a16="http://schemas.microsoft.com/office/drawing/2014/main" val="20001"/>
                    </a:ext>
                  </a:extLst>
                </a:gridCol>
              </a:tblGrid>
              <a:tr h="360040">
                <a:tc>
                  <a:txBody>
                    <a:bodyPr/>
                    <a:lstStyle/>
                    <a:p>
                      <a:pPr rtl="1">
                        <a:lnSpc>
                          <a:spcPct val="107000"/>
                        </a:lnSpc>
                        <a:spcAft>
                          <a:spcPts val="0"/>
                        </a:spcAft>
                      </a:pPr>
                      <a:r>
                        <a:rPr lang="ar" sz="1600" dirty="0">
                          <a:solidFill>
                            <a:schemeClr val="tx1"/>
                          </a:solidFill>
                          <a:effectLst/>
                          <a:latin typeface="Sakkal Majalla" panose="02000000000000000000" pitchFamily="2" charset="-78"/>
                          <a:cs typeface="Sakkal Majalla" panose="02000000000000000000" pitchFamily="2" charset="-78"/>
                        </a:rPr>
                        <a:t>جزء التقرير</a:t>
                      </a:r>
                      <a:endParaRPr lang="en-GB" sz="160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algn="ctr" rtl="1">
                        <a:lnSpc>
                          <a:spcPct val="107000"/>
                        </a:lnSpc>
                        <a:spcAft>
                          <a:spcPts val="0"/>
                        </a:spcAft>
                      </a:pPr>
                      <a:r>
                        <a:rPr lang="ar" sz="1600" dirty="0">
                          <a:solidFill>
                            <a:schemeClr val="tx1"/>
                          </a:solidFill>
                          <a:effectLst/>
                          <a:latin typeface="Sakkal Majalla" panose="02000000000000000000" pitchFamily="2" charset="-78"/>
                          <a:cs typeface="Sakkal Majalla" panose="02000000000000000000" pitchFamily="2" charset="-78"/>
                        </a:rPr>
                        <a:t>المحتويات</a:t>
                      </a:r>
                      <a:endParaRPr lang="en-GB" sz="160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0"/>
                  </a:ext>
                </a:extLst>
              </a:tr>
              <a:tr h="367104">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عنوان التقرير وتفاصيله</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عنوان موجز لما يدور حوله التقرير</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1"/>
                  </a:ext>
                </a:extLst>
              </a:tr>
              <a:tr h="744288">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المقدمة</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marL="342900" lvl="0" indent="-342900" rtl="1">
                        <a:lnSpc>
                          <a:spcPct val="107000"/>
                        </a:lnSpc>
                        <a:spcAft>
                          <a:spcPts val="0"/>
                        </a:spcAft>
                        <a:buFont typeface="Symbol" panose="05050102010706020507" pitchFamily="18" charset="2"/>
                        <a:buChar char=""/>
                      </a:pPr>
                      <a:r>
                        <a:rPr lang="ar" sz="1600">
                          <a:solidFill>
                            <a:schemeClr val="tx1"/>
                          </a:solidFill>
                          <a:effectLst/>
                          <a:latin typeface="Sakkal Majalla" panose="02000000000000000000" pitchFamily="2" charset="-78"/>
                          <a:cs typeface="Sakkal Majalla" panose="02000000000000000000" pitchFamily="2" charset="-78"/>
                        </a:rPr>
                        <a:t>الغرض من التقرير وأهدافه</a:t>
                      </a:r>
                    </a:p>
                    <a:p>
                      <a:pPr marL="342900" lvl="0" indent="-342900" rtl="1">
                        <a:lnSpc>
                          <a:spcPct val="107000"/>
                        </a:lnSpc>
                        <a:spcAft>
                          <a:spcPts val="0"/>
                        </a:spcAft>
                        <a:buFont typeface="Symbol" panose="05050102010706020507" pitchFamily="18" charset="2"/>
                        <a:buChar char=""/>
                      </a:pPr>
                      <a:r>
                        <a:rPr lang="ar" sz="1600">
                          <a:solidFill>
                            <a:schemeClr val="tx1"/>
                          </a:solidFill>
                          <a:effectLst/>
                          <a:latin typeface="Sakkal Majalla" panose="02000000000000000000" pitchFamily="2" charset="-78"/>
                          <a:cs typeface="Sakkal Majalla" panose="02000000000000000000" pitchFamily="2" charset="-78"/>
                        </a:rPr>
                        <a:t>البيانات المستخدمة في التقرير</a:t>
                      </a:r>
                    </a:p>
                    <a:p>
                      <a:pPr marL="342900" lvl="0" indent="-342900" rtl="1">
                        <a:lnSpc>
                          <a:spcPct val="107000"/>
                        </a:lnSpc>
                        <a:spcAft>
                          <a:spcPts val="0"/>
                        </a:spcAft>
                        <a:buFont typeface="Symbol" panose="05050102010706020507" pitchFamily="18" charset="2"/>
                        <a:buChar char=""/>
                      </a:pPr>
                      <a:r>
                        <a:rPr lang="ar" sz="1600">
                          <a:solidFill>
                            <a:schemeClr val="tx1"/>
                          </a:solidFill>
                          <a:effectLst/>
                          <a:latin typeface="Sakkal Majalla" panose="02000000000000000000" pitchFamily="2" charset="-78"/>
                          <a:cs typeface="Sakkal Majalla" panose="02000000000000000000" pitchFamily="2" charset="-78"/>
                        </a:rPr>
                        <a:t>مصادر البيانات مثل القوائم المالية</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2"/>
                  </a:ext>
                </a:extLst>
              </a:tr>
              <a:tr h="367104">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الحسابات</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الحسابات المتعلقة بجوانب مثل النسب المالية ونسب السيولة ونسب الكفاءة</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3"/>
                  </a:ext>
                </a:extLst>
              </a:tr>
              <a:tr h="367104">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تحليل الأداء</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تحليل أداء الأعمال بناءً على الحسابات</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4"/>
                  </a:ext>
                </a:extLst>
              </a:tr>
              <a:tr h="555696">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المخاطر</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تحديد المخاطر التي تتعرض لها الشركة إذا لم تعالج نقاط الضعف في الأداء كما حددها التحليل المالي </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5"/>
                  </a:ext>
                </a:extLst>
              </a:tr>
              <a:tr h="367104">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الاستنتاجات</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المجالات المحددة لأداء الشركة التي تحتاج إلى معالجة</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6"/>
                  </a:ext>
                </a:extLst>
              </a:tr>
              <a:tr h="367104">
                <a:tc>
                  <a:txBody>
                    <a:bodyPr/>
                    <a:lstStyle/>
                    <a:p>
                      <a:pPr rtl="1">
                        <a:lnSpc>
                          <a:spcPct val="107000"/>
                        </a:lnSpc>
                        <a:spcAft>
                          <a:spcPts val="0"/>
                        </a:spcAft>
                      </a:pPr>
                      <a:r>
                        <a:rPr lang="ar" sz="1600">
                          <a:solidFill>
                            <a:schemeClr val="tx1"/>
                          </a:solidFill>
                          <a:effectLst/>
                          <a:latin typeface="Sakkal Majalla" panose="02000000000000000000" pitchFamily="2" charset="-78"/>
                          <a:cs typeface="Sakkal Majalla" panose="02000000000000000000" pitchFamily="2" charset="-78"/>
                        </a:rPr>
                        <a:t>التوصيات</a:t>
                      </a:r>
                      <a:endParaRPr lang="en-GB" sz="160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tc>
                  <a:txBody>
                    <a:bodyPr/>
                    <a:lstStyle/>
                    <a:p>
                      <a:pPr rtl="1">
                        <a:lnSpc>
                          <a:spcPct val="107000"/>
                        </a:lnSpc>
                        <a:spcAft>
                          <a:spcPts val="0"/>
                        </a:spcAft>
                      </a:pPr>
                      <a:r>
                        <a:rPr lang="ar" sz="1600" dirty="0">
                          <a:solidFill>
                            <a:schemeClr val="tx1"/>
                          </a:solidFill>
                          <a:effectLst/>
                          <a:latin typeface="Sakkal Majalla" panose="02000000000000000000" pitchFamily="2" charset="-78"/>
                          <a:cs typeface="Sakkal Majalla" panose="02000000000000000000" pitchFamily="2" charset="-78"/>
                        </a:rPr>
                        <a:t>الإجراءات التي يمكن أن تتخذها الشركة لتحسين الأداء</a:t>
                      </a:r>
                      <a:endParaRPr lang="en-GB" sz="1600" dirty="0">
                        <a:solidFill>
                          <a:schemeClr val="tx1"/>
                        </a:solidFill>
                        <a:effectLst/>
                        <a:latin typeface="Sakkal Majalla" panose="02000000000000000000" pitchFamily="2" charset="-78"/>
                        <a:ea typeface="Calibri" panose="020F0502020204030204" pitchFamily="34" charset="0"/>
                        <a:cs typeface="Sakkal Majalla" panose="02000000000000000000" pitchFamily="2" charset="-78"/>
                      </a:endParaRPr>
                    </a:p>
                  </a:txBody>
                  <a:tcPr marL="68580" marR="68580" marT="0" marB="0"/>
                </a:tc>
                <a:extLst>
                  <a:ext uri="{0D108BD9-81ED-4DB2-BD59-A6C34878D82A}">
                    <a16:rowId xmlns:a16="http://schemas.microsoft.com/office/drawing/2014/main" val="10007"/>
                  </a:ext>
                </a:extLst>
              </a:tr>
            </a:tbl>
          </a:graphicData>
        </a:graphic>
      </p:graphicFrame>
      <p:sp>
        <p:nvSpPr>
          <p:cNvPr id="6" name="Rectangle 1"/>
          <p:cNvSpPr>
            <a:spLocks noChangeArrowheads="1"/>
          </p:cNvSpPr>
          <p:nvPr/>
        </p:nvSpPr>
        <p:spPr bwMode="auto">
          <a:xfrm>
            <a:off x="-991884" y="133161"/>
            <a:ext cx="109423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1" anchor="ctr" anchorCtr="0" compatLnSpc="1">
            <a:prstTxWarp prst="textNoShape">
              <a:avLst/>
            </a:prstTxWarp>
            <a:spAutoFit/>
          </a:bodyPr>
          <a:lstStyle/>
          <a:p>
            <a:pPr rtl="1"/>
            <a:endParaRPr lang="en-GB">
              <a:latin typeface="Sakkal Majalla" panose="02000000000000000000" pitchFamily="2" charset="-78"/>
              <a:cs typeface="Sakkal Majalla" panose="02000000000000000000" pitchFamily="2" charset="-78"/>
            </a:endParaRPr>
          </a:p>
        </p:txBody>
      </p:sp>
      <p:sp>
        <p:nvSpPr>
          <p:cNvPr id="3" name="Footer Placeholder 2">
            <a:extLst>
              <a:ext uri="{FF2B5EF4-FFF2-40B4-BE49-F238E27FC236}">
                <a16:creationId xmlns:a16="http://schemas.microsoft.com/office/drawing/2014/main" id="{2B5CD985-5FB2-3105-65CA-31B2E26D79F0}"/>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3501437050"/>
      </p:ext>
    </p:extLst>
  </p:cSld>
  <p:clrMapOvr>
    <a:masterClrMapping/>
  </p:clrMapOvr>
  <p:transition>
    <p:sndAc>
      <p:stSnd>
        <p:snd r:embed="rId3" name="click.wav"/>
      </p:stSnd>
    </p:sndAc>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5ED89D-2CAB-87B5-9A90-40E8F2004193}"/>
              </a:ext>
            </a:extLst>
          </p:cNvPr>
          <p:cNvSpPr txBox="1"/>
          <p:nvPr/>
        </p:nvSpPr>
        <p:spPr bwMode="auto">
          <a:xfrm>
            <a:off x="457200" y="1195388"/>
            <a:ext cx="8229600" cy="863600"/>
          </a:xfrm>
          <a:prstGeom prst="rect">
            <a:avLst/>
          </a:prstGeom>
          <a:noFill/>
          <a:ln>
            <a:noFill/>
          </a:ln>
        </p:spPr>
        <p:txBody>
          <a:bodyPr vert="horz" wrap="square" lIns="91440" tIns="45720" rIns="91440" bIns="45720" numCol="1" rtlCol="1" anchor="ctr" anchorCtr="0" compatLnSpc="1">
            <a:prstTxWarp prst="textNoShape">
              <a:avLst/>
            </a:prstTxWarp>
            <a:normAutofit/>
          </a:bodyPr>
          <a:lstStyle/>
          <a:p>
            <a:pPr algn="ctr" rtl="1">
              <a:lnSpc>
                <a:spcPct val="90000"/>
              </a:lnSpc>
              <a:spcAft>
                <a:spcPts val="600"/>
              </a:spcAft>
            </a:pPr>
            <a:r>
              <a:rPr lang="ar" sz="2300" dirty="0">
                <a:solidFill>
                  <a:schemeClr val="tx2"/>
                </a:solidFill>
                <a:latin typeface="Sakkal Majalla" panose="02000000000000000000" pitchFamily="2" charset="-78"/>
                <a:ea typeface="Arial" charset="0"/>
                <a:cs typeface="Sakkal Majalla" panose="02000000000000000000" pitchFamily="2" charset="-78"/>
              </a:rPr>
              <a:t>تأكد من أن المتعلمين على دراية بالعلاقات المختلفة التي تُستكشف في أثناء تقديم نتاجَي التعلم أ وب</a:t>
            </a:r>
          </a:p>
        </p:txBody>
      </p:sp>
      <p:grpSp>
        <p:nvGrpSpPr>
          <p:cNvPr id="2" name="Group 1">
            <a:extLst>
              <a:ext uri="{FF2B5EF4-FFF2-40B4-BE49-F238E27FC236}">
                <a16:creationId xmlns:a16="http://schemas.microsoft.com/office/drawing/2014/main" id="{7132D1E0-93FD-C00F-9C44-838203F9E45A}"/>
              </a:ext>
            </a:extLst>
          </p:cNvPr>
          <p:cNvGrpSpPr/>
          <p:nvPr/>
        </p:nvGrpSpPr>
        <p:grpSpPr>
          <a:xfrm flipH="1">
            <a:off x="1367902" y="2568114"/>
            <a:ext cx="6170069" cy="3607722"/>
            <a:chOff x="1367902" y="2568114"/>
            <a:chExt cx="6170069" cy="3607722"/>
          </a:xfrm>
        </p:grpSpPr>
        <p:sp>
          <p:nvSpPr>
            <p:cNvPr id="5" name="Freeform: Shape 4">
              <a:extLst>
                <a:ext uri="{FF2B5EF4-FFF2-40B4-BE49-F238E27FC236}">
                  <a16:creationId xmlns:a16="http://schemas.microsoft.com/office/drawing/2014/main" id="{A3269A38-50ED-A98F-EEEC-AB6BD20B96DF}"/>
                </a:ext>
              </a:extLst>
            </p:cNvPr>
            <p:cNvSpPr/>
            <p:nvPr/>
          </p:nvSpPr>
          <p:spPr>
            <a:xfrm>
              <a:off x="3769174" y="4808311"/>
              <a:ext cx="1367525" cy="1367525"/>
            </a:xfrm>
            <a:custGeom>
              <a:avLst/>
              <a:gdLst>
                <a:gd name="connsiteX0" fmla="*/ 0 w 1367525"/>
                <a:gd name="connsiteY0" fmla="*/ 683763 h 1367525"/>
                <a:gd name="connsiteX1" fmla="*/ 683763 w 1367525"/>
                <a:gd name="connsiteY1" fmla="*/ 0 h 1367525"/>
                <a:gd name="connsiteX2" fmla="*/ 1367526 w 1367525"/>
                <a:gd name="connsiteY2" fmla="*/ 683763 h 1367525"/>
                <a:gd name="connsiteX3" fmla="*/ 683763 w 1367525"/>
                <a:gd name="connsiteY3" fmla="*/ 1367526 h 1367525"/>
                <a:gd name="connsiteX4" fmla="*/ 0 w 1367525"/>
                <a:gd name="connsiteY4" fmla="*/ 683763 h 13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525" h="1367525">
                  <a:moveTo>
                    <a:pt x="0" y="683763"/>
                  </a:moveTo>
                  <a:cubicBezTo>
                    <a:pt x="0" y="306131"/>
                    <a:pt x="306131" y="0"/>
                    <a:pt x="683763" y="0"/>
                  </a:cubicBezTo>
                  <a:cubicBezTo>
                    <a:pt x="1061395" y="0"/>
                    <a:pt x="1367526" y="306131"/>
                    <a:pt x="1367526" y="683763"/>
                  </a:cubicBezTo>
                  <a:cubicBezTo>
                    <a:pt x="1367526" y="1061395"/>
                    <a:pt x="1061395" y="1367526"/>
                    <a:pt x="683763" y="1367526"/>
                  </a:cubicBezTo>
                  <a:cubicBezTo>
                    <a:pt x="306131" y="1367526"/>
                    <a:pt x="0" y="1061395"/>
                    <a:pt x="0" y="683763"/>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206619" tIns="206619" rIns="206619" bIns="206619" numCol="1" spcCol="1270" rtlCol="1" anchor="ctr" anchorCtr="0">
              <a:noAutofit/>
            </a:bodyPr>
            <a:lstStyle/>
            <a:p>
              <a:pPr marL="0" lvl="0" indent="0" algn="ctr" defTabSz="444500" rtl="1">
                <a:lnSpc>
                  <a:spcPct val="90000"/>
                </a:lnSpc>
                <a:spcBef>
                  <a:spcPct val="0"/>
                </a:spcBef>
                <a:spcAft>
                  <a:spcPct val="35000"/>
                </a:spcAft>
                <a:buNone/>
              </a:pPr>
              <a:r>
                <a:rPr lang="ar" sz="1400" b="1" kern="1200" dirty="0">
                  <a:latin typeface="Sakkal Majalla" panose="02000000000000000000" pitchFamily="2" charset="-78"/>
                  <a:cs typeface="Sakkal Majalla" panose="02000000000000000000" pitchFamily="2" charset="-78"/>
                </a:rPr>
                <a:t>نتاج التعلّم ج: ما الذي تعلّمته؟</a:t>
              </a:r>
            </a:p>
          </p:txBody>
        </p:sp>
        <p:sp>
          <p:nvSpPr>
            <p:cNvPr id="6" name="Arrow: Left 5">
              <a:extLst>
                <a:ext uri="{FF2B5EF4-FFF2-40B4-BE49-F238E27FC236}">
                  <a16:creationId xmlns:a16="http://schemas.microsoft.com/office/drawing/2014/main" id="{01DACB23-5795-F362-2E30-5A9A3FEF54E3}"/>
                </a:ext>
              </a:extLst>
            </p:cNvPr>
            <p:cNvSpPr/>
            <p:nvPr/>
          </p:nvSpPr>
          <p:spPr>
            <a:xfrm rot="10800000">
              <a:off x="1846536" y="5297201"/>
              <a:ext cx="1816892" cy="389744"/>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lt1"/>
            </a:fontRef>
          </p:style>
          <p:txBody>
            <a:bodyPr/>
            <a:lstStyle/>
            <a:p>
              <a:endParaRPr lang="en-GB"/>
            </a:p>
          </p:txBody>
        </p:sp>
        <p:sp>
          <p:nvSpPr>
            <p:cNvPr id="7" name="Freeform: Shape 6">
              <a:extLst>
                <a:ext uri="{FF2B5EF4-FFF2-40B4-BE49-F238E27FC236}">
                  <a16:creationId xmlns:a16="http://schemas.microsoft.com/office/drawing/2014/main" id="{3113E9DF-2EC1-D895-E55E-7DB795C36F73}"/>
                </a:ext>
              </a:extLst>
            </p:cNvPr>
            <p:cNvSpPr/>
            <p:nvPr/>
          </p:nvSpPr>
          <p:spPr>
            <a:xfrm>
              <a:off x="1367902" y="5109166"/>
              <a:ext cx="957267" cy="765814"/>
            </a:xfrm>
            <a:custGeom>
              <a:avLst/>
              <a:gdLst>
                <a:gd name="connsiteX0" fmla="*/ 0 w 957267"/>
                <a:gd name="connsiteY0" fmla="*/ 76581 h 765814"/>
                <a:gd name="connsiteX1" fmla="*/ 76581 w 957267"/>
                <a:gd name="connsiteY1" fmla="*/ 0 h 765814"/>
                <a:gd name="connsiteX2" fmla="*/ 880686 w 957267"/>
                <a:gd name="connsiteY2" fmla="*/ 0 h 765814"/>
                <a:gd name="connsiteX3" fmla="*/ 957267 w 957267"/>
                <a:gd name="connsiteY3" fmla="*/ 76581 h 765814"/>
                <a:gd name="connsiteX4" fmla="*/ 957267 w 957267"/>
                <a:gd name="connsiteY4" fmla="*/ 689233 h 765814"/>
                <a:gd name="connsiteX5" fmla="*/ 880686 w 957267"/>
                <a:gd name="connsiteY5" fmla="*/ 765814 h 765814"/>
                <a:gd name="connsiteX6" fmla="*/ 76581 w 957267"/>
                <a:gd name="connsiteY6" fmla="*/ 765814 h 765814"/>
                <a:gd name="connsiteX7" fmla="*/ 0 w 957267"/>
                <a:gd name="connsiteY7" fmla="*/ 689233 h 765814"/>
                <a:gd name="connsiteX8" fmla="*/ 0 w 957267"/>
                <a:gd name="connsiteY8" fmla="*/ 76581 h 76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267" h="765814">
                  <a:moveTo>
                    <a:pt x="0" y="76581"/>
                  </a:moveTo>
                  <a:cubicBezTo>
                    <a:pt x="0" y="34286"/>
                    <a:pt x="34286" y="0"/>
                    <a:pt x="76581" y="0"/>
                  </a:cubicBezTo>
                  <a:lnTo>
                    <a:pt x="880686" y="0"/>
                  </a:lnTo>
                  <a:cubicBezTo>
                    <a:pt x="922981" y="0"/>
                    <a:pt x="957267" y="34286"/>
                    <a:pt x="957267" y="76581"/>
                  </a:cubicBezTo>
                  <a:lnTo>
                    <a:pt x="957267" y="689233"/>
                  </a:lnTo>
                  <a:cubicBezTo>
                    <a:pt x="957267" y="731528"/>
                    <a:pt x="922981" y="765814"/>
                    <a:pt x="880686" y="765814"/>
                  </a:cubicBezTo>
                  <a:lnTo>
                    <a:pt x="76581" y="765814"/>
                  </a:lnTo>
                  <a:cubicBezTo>
                    <a:pt x="34286" y="765814"/>
                    <a:pt x="0" y="731528"/>
                    <a:pt x="0" y="689233"/>
                  </a:cubicBezTo>
                  <a:lnTo>
                    <a:pt x="0" y="76581"/>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1480" tIns="41480" rIns="41480" bIns="41480" numCol="1" spcCol="1270" rtlCol="1" anchor="ctr" anchorCtr="0">
              <a:noAutofit/>
            </a:bodyPr>
            <a:lstStyle/>
            <a:p>
              <a:pPr marL="0" lvl="0" indent="0" algn="ctr" defTabSz="444500" rtl="1">
                <a:lnSpc>
                  <a:spcPct val="90000"/>
                </a:lnSpc>
                <a:spcBef>
                  <a:spcPct val="0"/>
                </a:spcBef>
                <a:spcAft>
                  <a:spcPct val="35000"/>
                </a:spcAft>
                <a:buNone/>
              </a:pPr>
              <a:r>
                <a:rPr lang="ar" sz="1000" kern="1200">
                  <a:latin typeface="Sakkal Majalla" panose="02000000000000000000" pitchFamily="2" charset="-78"/>
                  <a:cs typeface="Sakkal Majalla" panose="02000000000000000000" pitchFamily="2" charset="-78"/>
                </a:rPr>
                <a:t>قائمة الدخل الشامل</a:t>
              </a:r>
            </a:p>
          </p:txBody>
        </p:sp>
        <p:sp>
          <p:nvSpPr>
            <p:cNvPr id="8" name="Arrow: Left 7">
              <a:extLst>
                <a:ext uri="{FF2B5EF4-FFF2-40B4-BE49-F238E27FC236}">
                  <a16:creationId xmlns:a16="http://schemas.microsoft.com/office/drawing/2014/main" id="{844B52D1-82DC-234E-4F15-D136A7222936}"/>
                </a:ext>
              </a:extLst>
            </p:cNvPr>
            <p:cNvSpPr/>
            <p:nvPr/>
          </p:nvSpPr>
          <p:spPr>
            <a:xfrm rot="12342857">
              <a:off x="2014687" y="4560486"/>
              <a:ext cx="1816892" cy="389744"/>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lt1"/>
            </a:fontRef>
          </p:style>
          <p:txBody>
            <a:bodyPr/>
            <a:lstStyle/>
            <a:p>
              <a:endParaRPr lang="en-GB"/>
            </a:p>
          </p:txBody>
        </p:sp>
        <p:sp>
          <p:nvSpPr>
            <p:cNvPr id="9" name="Freeform: Shape 8">
              <a:extLst>
                <a:ext uri="{FF2B5EF4-FFF2-40B4-BE49-F238E27FC236}">
                  <a16:creationId xmlns:a16="http://schemas.microsoft.com/office/drawing/2014/main" id="{5B6F12E2-6703-38CD-D300-9086420AAFD1}"/>
                </a:ext>
              </a:extLst>
            </p:cNvPr>
            <p:cNvSpPr/>
            <p:nvPr/>
          </p:nvSpPr>
          <p:spPr>
            <a:xfrm>
              <a:off x="1626017" y="3978292"/>
              <a:ext cx="957267" cy="765814"/>
            </a:xfrm>
            <a:custGeom>
              <a:avLst/>
              <a:gdLst>
                <a:gd name="connsiteX0" fmla="*/ 0 w 957267"/>
                <a:gd name="connsiteY0" fmla="*/ 76581 h 765814"/>
                <a:gd name="connsiteX1" fmla="*/ 76581 w 957267"/>
                <a:gd name="connsiteY1" fmla="*/ 0 h 765814"/>
                <a:gd name="connsiteX2" fmla="*/ 880686 w 957267"/>
                <a:gd name="connsiteY2" fmla="*/ 0 h 765814"/>
                <a:gd name="connsiteX3" fmla="*/ 957267 w 957267"/>
                <a:gd name="connsiteY3" fmla="*/ 76581 h 765814"/>
                <a:gd name="connsiteX4" fmla="*/ 957267 w 957267"/>
                <a:gd name="connsiteY4" fmla="*/ 689233 h 765814"/>
                <a:gd name="connsiteX5" fmla="*/ 880686 w 957267"/>
                <a:gd name="connsiteY5" fmla="*/ 765814 h 765814"/>
                <a:gd name="connsiteX6" fmla="*/ 76581 w 957267"/>
                <a:gd name="connsiteY6" fmla="*/ 765814 h 765814"/>
                <a:gd name="connsiteX7" fmla="*/ 0 w 957267"/>
                <a:gd name="connsiteY7" fmla="*/ 689233 h 765814"/>
                <a:gd name="connsiteX8" fmla="*/ 0 w 957267"/>
                <a:gd name="connsiteY8" fmla="*/ 76581 h 76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267" h="765814">
                  <a:moveTo>
                    <a:pt x="0" y="76581"/>
                  </a:moveTo>
                  <a:cubicBezTo>
                    <a:pt x="0" y="34286"/>
                    <a:pt x="34286" y="0"/>
                    <a:pt x="76581" y="0"/>
                  </a:cubicBezTo>
                  <a:lnTo>
                    <a:pt x="880686" y="0"/>
                  </a:lnTo>
                  <a:cubicBezTo>
                    <a:pt x="922981" y="0"/>
                    <a:pt x="957267" y="34286"/>
                    <a:pt x="957267" y="76581"/>
                  </a:cubicBezTo>
                  <a:lnTo>
                    <a:pt x="957267" y="689233"/>
                  </a:lnTo>
                  <a:cubicBezTo>
                    <a:pt x="957267" y="731528"/>
                    <a:pt x="922981" y="765814"/>
                    <a:pt x="880686" y="765814"/>
                  </a:cubicBezTo>
                  <a:lnTo>
                    <a:pt x="76581" y="765814"/>
                  </a:lnTo>
                  <a:cubicBezTo>
                    <a:pt x="34286" y="765814"/>
                    <a:pt x="0" y="731528"/>
                    <a:pt x="0" y="689233"/>
                  </a:cubicBezTo>
                  <a:lnTo>
                    <a:pt x="0" y="76581"/>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1480" tIns="41480" rIns="41480" bIns="41480" numCol="1" spcCol="1270" rtlCol="1" anchor="ctr" anchorCtr="0">
              <a:noAutofit/>
            </a:bodyPr>
            <a:lstStyle/>
            <a:p>
              <a:pPr marL="0" lvl="0" indent="0" algn="ctr" defTabSz="444500" rtl="1">
                <a:lnSpc>
                  <a:spcPct val="90000"/>
                </a:lnSpc>
                <a:spcBef>
                  <a:spcPct val="0"/>
                </a:spcBef>
                <a:spcAft>
                  <a:spcPct val="35000"/>
                </a:spcAft>
                <a:buNone/>
              </a:pPr>
              <a:r>
                <a:rPr lang="ar" sz="1000" kern="1200">
                  <a:latin typeface="Sakkal Majalla" panose="02000000000000000000" pitchFamily="2" charset="-78"/>
                  <a:cs typeface="Sakkal Majalla" panose="02000000000000000000" pitchFamily="2" charset="-78"/>
                </a:rPr>
                <a:t>طرق الاستهلاك</a:t>
              </a:r>
            </a:p>
          </p:txBody>
        </p:sp>
        <p:sp>
          <p:nvSpPr>
            <p:cNvPr id="10" name="Arrow: Left 9">
              <a:extLst>
                <a:ext uri="{FF2B5EF4-FFF2-40B4-BE49-F238E27FC236}">
                  <a16:creationId xmlns:a16="http://schemas.microsoft.com/office/drawing/2014/main" id="{75911D1D-67EF-A5D8-B59D-F292ED6F9DA0}"/>
                </a:ext>
              </a:extLst>
            </p:cNvPr>
            <p:cNvSpPr/>
            <p:nvPr/>
          </p:nvSpPr>
          <p:spPr>
            <a:xfrm rot="13885714">
              <a:off x="2485833" y="3969687"/>
              <a:ext cx="1816892" cy="389744"/>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lt1"/>
            </a:fontRef>
          </p:style>
          <p:txBody>
            <a:bodyPr/>
            <a:lstStyle/>
            <a:p>
              <a:endParaRPr lang="en-GB"/>
            </a:p>
          </p:txBody>
        </p:sp>
        <p:sp>
          <p:nvSpPr>
            <p:cNvPr id="11" name="Freeform: Shape 10">
              <a:extLst>
                <a:ext uri="{FF2B5EF4-FFF2-40B4-BE49-F238E27FC236}">
                  <a16:creationId xmlns:a16="http://schemas.microsoft.com/office/drawing/2014/main" id="{12B75A7B-675A-77A7-AD17-DD0195073BE0}"/>
                </a:ext>
              </a:extLst>
            </p:cNvPr>
            <p:cNvSpPr/>
            <p:nvPr/>
          </p:nvSpPr>
          <p:spPr>
            <a:xfrm>
              <a:off x="2349239" y="3071400"/>
              <a:ext cx="957267" cy="765814"/>
            </a:xfrm>
            <a:custGeom>
              <a:avLst/>
              <a:gdLst>
                <a:gd name="connsiteX0" fmla="*/ 0 w 957267"/>
                <a:gd name="connsiteY0" fmla="*/ 76581 h 765814"/>
                <a:gd name="connsiteX1" fmla="*/ 76581 w 957267"/>
                <a:gd name="connsiteY1" fmla="*/ 0 h 765814"/>
                <a:gd name="connsiteX2" fmla="*/ 880686 w 957267"/>
                <a:gd name="connsiteY2" fmla="*/ 0 h 765814"/>
                <a:gd name="connsiteX3" fmla="*/ 957267 w 957267"/>
                <a:gd name="connsiteY3" fmla="*/ 76581 h 765814"/>
                <a:gd name="connsiteX4" fmla="*/ 957267 w 957267"/>
                <a:gd name="connsiteY4" fmla="*/ 689233 h 765814"/>
                <a:gd name="connsiteX5" fmla="*/ 880686 w 957267"/>
                <a:gd name="connsiteY5" fmla="*/ 765814 h 765814"/>
                <a:gd name="connsiteX6" fmla="*/ 76581 w 957267"/>
                <a:gd name="connsiteY6" fmla="*/ 765814 h 765814"/>
                <a:gd name="connsiteX7" fmla="*/ 0 w 957267"/>
                <a:gd name="connsiteY7" fmla="*/ 689233 h 765814"/>
                <a:gd name="connsiteX8" fmla="*/ 0 w 957267"/>
                <a:gd name="connsiteY8" fmla="*/ 76581 h 76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267" h="765814">
                  <a:moveTo>
                    <a:pt x="0" y="76581"/>
                  </a:moveTo>
                  <a:cubicBezTo>
                    <a:pt x="0" y="34286"/>
                    <a:pt x="34286" y="0"/>
                    <a:pt x="76581" y="0"/>
                  </a:cubicBezTo>
                  <a:lnTo>
                    <a:pt x="880686" y="0"/>
                  </a:lnTo>
                  <a:cubicBezTo>
                    <a:pt x="922981" y="0"/>
                    <a:pt x="957267" y="34286"/>
                    <a:pt x="957267" y="76581"/>
                  </a:cubicBezTo>
                  <a:lnTo>
                    <a:pt x="957267" y="689233"/>
                  </a:lnTo>
                  <a:cubicBezTo>
                    <a:pt x="957267" y="731528"/>
                    <a:pt x="922981" y="765814"/>
                    <a:pt x="880686" y="765814"/>
                  </a:cubicBezTo>
                  <a:lnTo>
                    <a:pt x="76581" y="765814"/>
                  </a:lnTo>
                  <a:cubicBezTo>
                    <a:pt x="34286" y="765814"/>
                    <a:pt x="0" y="731528"/>
                    <a:pt x="0" y="689233"/>
                  </a:cubicBezTo>
                  <a:lnTo>
                    <a:pt x="0" y="76581"/>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1480" tIns="41480" rIns="41480" bIns="41480" numCol="1" spcCol="1270" rtlCol="1" anchor="ctr" anchorCtr="0">
              <a:noAutofit/>
            </a:bodyPr>
            <a:lstStyle/>
            <a:p>
              <a:pPr marL="0" lvl="0" indent="0" algn="ctr" defTabSz="444500" rtl="1">
                <a:lnSpc>
                  <a:spcPct val="90000"/>
                </a:lnSpc>
                <a:spcBef>
                  <a:spcPct val="0"/>
                </a:spcBef>
                <a:spcAft>
                  <a:spcPct val="35000"/>
                </a:spcAft>
                <a:buNone/>
              </a:pPr>
              <a:r>
                <a:rPr lang="ar" sz="1000" kern="1200">
                  <a:latin typeface="Sakkal Majalla" panose="02000000000000000000" pitchFamily="2" charset="-78"/>
                  <a:cs typeface="Sakkal Majalla" panose="02000000000000000000" pitchFamily="2" charset="-78"/>
                </a:rPr>
                <a:t>كيفية تحليل قائمة الدخل الشامل</a:t>
              </a:r>
            </a:p>
          </p:txBody>
        </p:sp>
        <p:sp>
          <p:nvSpPr>
            <p:cNvPr id="12" name="Arrow: Left 11">
              <a:extLst>
                <a:ext uri="{FF2B5EF4-FFF2-40B4-BE49-F238E27FC236}">
                  <a16:creationId xmlns:a16="http://schemas.microsoft.com/office/drawing/2014/main" id="{6EAC6E0E-9749-6C57-4FD3-73F56E93E95E}"/>
                </a:ext>
              </a:extLst>
            </p:cNvPr>
            <p:cNvSpPr/>
            <p:nvPr/>
          </p:nvSpPr>
          <p:spPr>
            <a:xfrm rot="15428571">
              <a:off x="3166660" y="3641818"/>
              <a:ext cx="1816892" cy="389744"/>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lt1"/>
            </a:fontRef>
          </p:style>
          <p:txBody>
            <a:bodyPr/>
            <a:lstStyle/>
            <a:p>
              <a:endParaRPr lang="en-GB"/>
            </a:p>
          </p:txBody>
        </p:sp>
        <p:sp>
          <p:nvSpPr>
            <p:cNvPr id="13" name="Freeform: Shape 12">
              <a:extLst>
                <a:ext uri="{FF2B5EF4-FFF2-40B4-BE49-F238E27FC236}">
                  <a16:creationId xmlns:a16="http://schemas.microsoft.com/office/drawing/2014/main" id="{AD04E896-A126-35BF-2AA8-72876F111F47}"/>
                </a:ext>
              </a:extLst>
            </p:cNvPr>
            <p:cNvSpPr/>
            <p:nvPr/>
          </p:nvSpPr>
          <p:spPr>
            <a:xfrm>
              <a:off x="3394324" y="2568114"/>
              <a:ext cx="957267" cy="765814"/>
            </a:xfrm>
            <a:custGeom>
              <a:avLst/>
              <a:gdLst>
                <a:gd name="connsiteX0" fmla="*/ 0 w 957267"/>
                <a:gd name="connsiteY0" fmla="*/ 76581 h 765814"/>
                <a:gd name="connsiteX1" fmla="*/ 76581 w 957267"/>
                <a:gd name="connsiteY1" fmla="*/ 0 h 765814"/>
                <a:gd name="connsiteX2" fmla="*/ 880686 w 957267"/>
                <a:gd name="connsiteY2" fmla="*/ 0 h 765814"/>
                <a:gd name="connsiteX3" fmla="*/ 957267 w 957267"/>
                <a:gd name="connsiteY3" fmla="*/ 76581 h 765814"/>
                <a:gd name="connsiteX4" fmla="*/ 957267 w 957267"/>
                <a:gd name="connsiteY4" fmla="*/ 689233 h 765814"/>
                <a:gd name="connsiteX5" fmla="*/ 880686 w 957267"/>
                <a:gd name="connsiteY5" fmla="*/ 765814 h 765814"/>
                <a:gd name="connsiteX6" fmla="*/ 76581 w 957267"/>
                <a:gd name="connsiteY6" fmla="*/ 765814 h 765814"/>
                <a:gd name="connsiteX7" fmla="*/ 0 w 957267"/>
                <a:gd name="connsiteY7" fmla="*/ 689233 h 765814"/>
                <a:gd name="connsiteX8" fmla="*/ 0 w 957267"/>
                <a:gd name="connsiteY8" fmla="*/ 76581 h 76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267" h="765814">
                  <a:moveTo>
                    <a:pt x="0" y="76581"/>
                  </a:moveTo>
                  <a:cubicBezTo>
                    <a:pt x="0" y="34286"/>
                    <a:pt x="34286" y="0"/>
                    <a:pt x="76581" y="0"/>
                  </a:cubicBezTo>
                  <a:lnTo>
                    <a:pt x="880686" y="0"/>
                  </a:lnTo>
                  <a:cubicBezTo>
                    <a:pt x="922981" y="0"/>
                    <a:pt x="957267" y="34286"/>
                    <a:pt x="957267" y="76581"/>
                  </a:cubicBezTo>
                  <a:lnTo>
                    <a:pt x="957267" y="689233"/>
                  </a:lnTo>
                  <a:cubicBezTo>
                    <a:pt x="957267" y="731528"/>
                    <a:pt x="922981" y="765814"/>
                    <a:pt x="880686" y="765814"/>
                  </a:cubicBezTo>
                  <a:lnTo>
                    <a:pt x="76581" y="765814"/>
                  </a:lnTo>
                  <a:cubicBezTo>
                    <a:pt x="34286" y="765814"/>
                    <a:pt x="0" y="731528"/>
                    <a:pt x="0" y="689233"/>
                  </a:cubicBezTo>
                  <a:lnTo>
                    <a:pt x="0" y="76581"/>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1480" tIns="41480" rIns="41480" bIns="41480" numCol="1" spcCol="1270" rtlCol="1" anchor="ctr" anchorCtr="0">
              <a:noAutofit/>
            </a:bodyPr>
            <a:lstStyle/>
            <a:p>
              <a:pPr marL="0" lvl="0" indent="0" algn="ctr" defTabSz="444500" rtl="1">
                <a:lnSpc>
                  <a:spcPct val="90000"/>
                </a:lnSpc>
                <a:spcBef>
                  <a:spcPct val="0"/>
                </a:spcBef>
                <a:spcAft>
                  <a:spcPct val="35000"/>
                </a:spcAft>
                <a:buNone/>
              </a:pPr>
              <a:r>
                <a:rPr lang="ar" sz="1000" kern="1200">
                  <a:latin typeface="Sakkal Majalla" panose="02000000000000000000" pitchFamily="2" charset="-78"/>
                  <a:cs typeface="Sakkal Majalla" panose="02000000000000000000" pitchFamily="2" charset="-78"/>
                </a:rPr>
                <a:t>قائمة المركز المالي</a:t>
              </a:r>
            </a:p>
          </p:txBody>
        </p:sp>
        <p:sp>
          <p:nvSpPr>
            <p:cNvPr id="14" name="Arrow: Left 13">
              <a:extLst>
                <a:ext uri="{FF2B5EF4-FFF2-40B4-BE49-F238E27FC236}">
                  <a16:creationId xmlns:a16="http://schemas.microsoft.com/office/drawing/2014/main" id="{48C4612C-F7A3-CC5E-A9AB-FB3463BCD8F3}"/>
                </a:ext>
              </a:extLst>
            </p:cNvPr>
            <p:cNvSpPr/>
            <p:nvPr/>
          </p:nvSpPr>
          <p:spPr>
            <a:xfrm rot="16971429">
              <a:off x="3922321" y="3641818"/>
              <a:ext cx="1816892" cy="389744"/>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lt1"/>
            </a:fontRef>
          </p:style>
          <p:txBody>
            <a:bodyPr/>
            <a:lstStyle/>
            <a:p>
              <a:endParaRPr lang="en-GB"/>
            </a:p>
          </p:txBody>
        </p:sp>
        <p:sp>
          <p:nvSpPr>
            <p:cNvPr id="15" name="Freeform: Shape 14">
              <a:extLst>
                <a:ext uri="{FF2B5EF4-FFF2-40B4-BE49-F238E27FC236}">
                  <a16:creationId xmlns:a16="http://schemas.microsoft.com/office/drawing/2014/main" id="{3B571FF1-A1C4-A42E-8EE5-5DE4F1727180}"/>
                </a:ext>
              </a:extLst>
            </p:cNvPr>
            <p:cNvSpPr/>
            <p:nvPr/>
          </p:nvSpPr>
          <p:spPr>
            <a:xfrm>
              <a:off x="4554282" y="2568114"/>
              <a:ext cx="957267" cy="765814"/>
            </a:xfrm>
            <a:custGeom>
              <a:avLst/>
              <a:gdLst>
                <a:gd name="connsiteX0" fmla="*/ 0 w 957267"/>
                <a:gd name="connsiteY0" fmla="*/ 76581 h 765814"/>
                <a:gd name="connsiteX1" fmla="*/ 76581 w 957267"/>
                <a:gd name="connsiteY1" fmla="*/ 0 h 765814"/>
                <a:gd name="connsiteX2" fmla="*/ 880686 w 957267"/>
                <a:gd name="connsiteY2" fmla="*/ 0 h 765814"/>
                <a:gd name="connsiteX3" fmla="*/ 957267 w 957267"/>
                <a:gd name="connsiteY3" fmla="*/ 76581 h 765814"/>
                <a:gd name="connsiteX4" fmla="*/ 957267 w 957267"/>
                <a:gd name="connsiteY4" fmla="*/ 689233 h 765814"/>
                <a:gd name="connsiteX5" fmla="*/ 880686 w 957267"/>
                <a:gd name="connsiteY5" fmla="*/ 765814 h 765814"/>
                <a:gd name="connsiteX6" fmla="*/ 76581 w 957267"/>
                <a:gd name="connsiteY6" fmla="*/ 765814 h 765814"/>
                <a:gd name="connsiteX7" fmla="*/ 0 w 957267"/>
                <a:gd name="connsiteY7" fmla="*/ 689233 h 765814"/>
                <a:gd name="connsiteX8" fmla="*/ 0 w 957267"/>
                <a:gd name="connsiteY8" fmla="*/ 76581 h 76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267" h="765814">
                  <a:moveTo>
                    <a:pt x="0" y="76581"/>
                  </a:moveTo>
                  <a:cubicBezTo>
                    <a:pt x="0" y="34286"/>
                    <a:pt x="34286" y="0"/>
                    <a:pt x="76581" y="0"/>
                  </a:cubicBezTo>
                  <a:lnTo>
                    <a:pt x="880686" y="0"/>
                  </a:lnTo>
                  <a:cubicBezTo>
                    <a:pt x="922981" y="0"/>
                    <a:pt x="957267" y="34286"/>
                    <a:pt x="957267" y="76581"/>
                  </a:cubicBezTo>
                  <a:lnTo>
                    <a:pt x="957267" y="689233"/>
                  </a:lnTo>
                  <a:cubicBezTo>
                    <a:pt x="957267" y="731528"/>
                    <a:pt x="922981" y="765814"/>
                    <a:pt x="880686" y="765814"/>
                  </a:cubicBezTo>
                  <a:lnTo>
                    <a:pt x="76581" y="765814"/>
                  </a:lnTo>
                  <a:cubicBezTo>
                    <a:pt x="34286" y="765814"/>
                    <a:pt x="0" y="731528"/>
                    <a:pt x="0" y="689233"/>
                  </a:cubicBezTo>
                  <a:lnTo>
                    <a:pt x="0" y="76581"/>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1480" tIns="41480" rIns="41480" bIns="41480" numCol="1" spcCol="1270" rtlCol="1" anchor="ctr" anchorCtr="0">
              <a:noAutofit/>
            </a:bodyPr>
            <a:lstStyle/>
            <a:p>
              <a:pPr marL="0" lvl="0" indent="0" algn="ctr" defTabSz="444500" rtl="1">
                <a:lnSpc>
                  <a:spcPct val="90000"/>
                </a:lnSpc>
                <a:spcBef>
                  <a:spcPct val="0"/>
                </a:spcBef>
                <a:spcAft>
                  <a:spcPct val="35000"/>
                </a:spcAft>
                <a:buNone/>
              </a:pPr>
              <a:r>
                <a:rPr lang="ar" sz="1000" kern="1200">
                  <a:latin typeface="Sakkal Majalla" panose="02000000000000000000" pitchFamily="2" charset="-78"/>
                  <a:cs typeface="Sakkal Majalla" panose="02000000000000000000" pitchFamily="2" charset="-78"/>
                </a:rPr>
                <a:t>الدفعات المسبقة والمستحقات</a:t>
              </a:r>
            </a:p>
          </p:txBody>
        </p:sp>
        <p:sp>
          <p:nvSpPr>
            <p:cNvPr id="16" name="Arrow: Left 15">
              <a:extLst>
                <a:ext uri="{FF2B5EF4-FFF2-40B4-BE49-F238E27FC236}">
                  <a16:creationId xmlns:a16="http://schemas.microsoft.com/office/drawing/2014/main" id="{5CE785C6-F7C3-9D70-08AF-D1E47CE5E5E1}"/>
                </a:ext>
              </a:extLst>
            </p:cNvPr>
            <p:cNvSpPr/>
            <p:nvPr/>
          </p:nvSpPr>
          <p:spPr>
            <a:xfrm rot="18514286">
              <a:off x="4603148" y="3969687"/>
              <a:ext cx="1816892" cy="389744"/>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lt1"/>
            </a:fontRef>
          </p:style>
          <p:txBody>
            <a:bodyPr/>
            <a:lstStyle/>
            <a:p>
              <a:endParaRPr lang="en-GB"/>
            </a:p>
          </p:txBody>
        </p:sp>
        <p:sp>
          <p:nvSpPr>
            <p:cNvPr id="17" name="Freeform: Shape 16">
              <a:extLst>
                <a:ext uri="{FF2B5EF4-FFF2-40B4-BE49-F238E27FC236}">
                  <a16:creationId xmlns:a16="http://schemas.microsoft.com/office/drawing/2014/main" id="{EAF8EB9A-4228-A67F-C285-3801FB75E99F}"/>
                </a:ext>
              </a:extLst>
            </p:cNvPr>
            <p:cNvSpPr/>
            <p:nvPr/>
          </p:nvSpPr>
          <p:spPr>
            <a:xfrm>
              <a:off x="5599367" y="3071400"/>
              <a:ext cx="957267" cy="765814"/>
            </a:xfrm>
            <a:custGeom>
              <a:avLst/>
              <a:gdLst>
                <a:gd name="connsiteX0" fmla="*/ 0 w 957267"/>
                <a:gd name="connsiteY0" fmla="*/ 76581 h 765814"/>
                <a:gd name="connsiteX1" fmla="*/ 76581 w 957267"/>
                <a:gd name="connsiteY1" fmla="*/ 0 h 765814"/>
                <a:gd name="connsiteX2" fmla="*/ 880686 w 957267"/>
                <a:gd name="connsiteY2" fmla="*/ 0 h 765814"/>
                <a:gd name="connsiteX3" fmla="*/ 957267 w 957267"/>
                <a:gd name="connsiteY3" fmla="*/ 76581 h 765814"/>
                <a:gd name="connsiteX4" fmla="*/ 957267 w 957267"/>
                <a:gd name="connsiteY4" fmla="*/ 689233 h 765814"/>
                <a:gd name="connsiteX5" fmla="*/ 880686 w 957267"/>
                <a:gd name="connsiteY5" fmla="*/ 765814 h 765814"/>
                <a:gd name="connsiteX6" fmla="*/ 76581 w 957267"/>
                <a:gd name="connsiteY6" fmla="*/ 765814 h 765814"/>
                <a:gd name="connsiteX7" fmla="*/ 0 w 957267"/>
                <a:gd name="connsiteY7" fmla="*/ 689233 h 765814"/>
                <a:gd name="connsiteX8" fmla="*/ 0 w 957267"/>
                <a:gd name="connsiteY8" fmla="*/ 76581 h 76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267" h="765814">
                  <a:moveTo>
                    <a:pt x="0" y="76581"/>
                  </a:moveTo>
                  <a:cubicBezTo>
                    <a:pt x="0" y="34286"/>
                    <a:pt x="34286" y="0"/>
                    <a:pt x="76581" y="0"/>
                  </a:cubicBezTo>
                  <a:lnTo>
                    <a:pt x="880686" y="0"/>
                  </a:lnTo>
                  <a:cubicBezTo>
                    <a:pt x="922981" y="0"/>
                    <a:pt x="957267" y="34286"/>
                    <a:pt x="957267" y="76581"/>
                  </a:cubicBezTo>
                  <a:lnTo>
                    <a:pt x="957267" y="689233"/>
                  </a:lnTo>
                  <a:cubicBezTo>
                    <a:pt x="957267" y="731528"/>
                    <a:pt x="922981" y="765814"/>
                    <a:pt x="880686" y="765814"/>
                  </a:cubicBezTo>
                  <a:lnTo>
                    <a:pt x="76581" y="765814"/>
                  </a:lnTo>
                  <a:cubicBezTo>
                    <a:pt x="34286" y="765814"/>
                    <a:pt x="0" y="731528"/>
                    <a:pt x="0" y="689233"/>
                  </a:cubicBezTo>
                  <a:lnTo>
                    <a:pt x="0" y="76581"/>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1480" tIns="41480" rIns="41480" bIns="41480" numCol="1" spcCol="1270" rtlCol="1" anchor="ctr" anchorCtr="0">
              <a:noAutofit/>
            </a:bodyPr>
            <a:lstStyle/>
            <a:p>
              <a:pPr marL="0" lvl="0" indent="0" algn="ctr" defTabSz="444500" rtl="1">
                <a:lnSpc>
                  <a:spcPct val="90000"/>
                </a:lnSpc>
                <a:spcBef>
                  <a:spcPct val="0"/>
                </a:spcBef>
                <a:spcAft>
                  <a:spcPct val="35000"/>
                </a:spcAft>
                <a:buNone/>
              </a:pPr>
              <a:r>
                <a:rPr lang="ar" sz="1000" kern="1200">
                  <a:latin typeface="Sakkal Majalla" panose="02000000000000000000" pitchFamily="2" charset="-78"/>
                  <a:cs typeface="Sakkal Majalla" panose="02000000000000000000" pitchFamily="2" charset="-78"/>
                </a:rPr>
                <a:t>كيفية تحليل قائمة المركز المالي</a:t>
              </a:r>
            </a:p>
          </p:txBody>
        </p:sp>
        <p:sp>
          <p:nvSpPr>
            <p:cNvPr id="18" name="Arrow: Left 17">
              <a:extLst>
                <a:ext uri="{FF2B5EF4-FFF2-40B4-BE49-F238E27FC236}">
                  <a16:creationId xmlns:a16="http://schemas.microsoft.com/office/drawing/2014/main" id="{686C2EEE-C3AB-BCF6-3451-6A604362F87D}"/>
                </a:ext>
              </a:extLst>
            </p:cNvPr>
            <p:cNvSpPr/>
            <p:nvPr/>
          </p:nvSpPr>
          <p:spPr>
            <a:xfrm rot="20057143">
              <a:off x="5074295" y="4560486"/>
              <a:ext cx="1816892" cy="389744"/>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lt1"/>
            </a:fontRef>
          </p:style>
          <p:txBody>
            <a:bodyPr/>
            <a:lstStyle/>
            <a:p>
              <a:endParaRPr lang="en-GB"/>
            </a:p>
          </p:txBody>
        </p:sp>
        <p:sp>
          <p:nvSpPr>
            <p:cNvPr id="19" name="Freeform: Shape 18">
              <a:extLst>
                <a:ext uri="{FF2B5EF4-FFF2-40B4-BE49-F238E27FC236}">
                  <a16:creationId xmlns:a16="http://schemas.microsoft.com/office/drawing/2014/main" id="{04162086-7612-7BAA-7E1E-4EEAE15EFCB1}"/>
                </a:ext>
              </a:extLst>
            </p:cNvPr>
            <p:cNvSpPr/>
            <p:nvPr/>
          </p:nvSpPr>
          <p:spPr>
            <a:xfrm>
              <a:off x="6322589" y="3978292"/>
              <a:ext cx="957267" cy="765814"/>
            </a:xfrm>
            <a:custGeom>
              <a:avLst/>
              <a:gdLst>
                <a:gd name="connsiteX0" fmla="*/ 0 w 957267"/>
                <a:gd name="connsiteY0" fmla="*/ 76581 h 765814"/>
                <a:gd name="connsiteX1" fmla="*/ 76581 w 957267"/>
                <a:gd name="connsiteY1" fmla="*/ 0 h 765814"/>
                <a:gd name="connsiteX2" fmla="*/ 880686 w 957267"/>
                <a:gd name="connsiteY2" fmla="*/ 0 h 765814"/>
                <a:gd name="connsiteX3" fmla="*/ 957267 w 957267"/>
                <a:gd name="connsiteY3" fmla="*/ 76581 h 765814"/>
                <a:gd name="connsiteX4" fmla="*/ 957267 w 957267"/>
                <a:gd name="connsiteY4" fmla="*/ 689233 h 765814"/>
                <a:gd name="connsiteX5" fmla="*/ 880686 w 957267"/>
                <a:gd name="connsiteY5" fmla="*/ 765814 h 765814"/>
                <a:gd name="connsiteX6" fmla="*/ 76581 w 957267"/>
                <a:gd name="connsiteY6" fmla="*/ 765814 h 765814"/>
                <a:gd name="connsiteX7" fmla="*/ 0 w 957267"/>
                <a:gd name="connsiteY7" fmla="*/ 689233 h 765814"/>
                <a:gd name="connsiteX8" fmla="*/ 0 w 957267"/>
                <a:gd name="connsiteY8" fmla="*/ 76581 h 76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267" h="765814">
                  <a:moveTo>
                    <a:pt x="0" y="76581"/>
                  </a:moveTo>
                  <a:cubicBezTo>
                    <a:pt x="0" y="34286"/>
                    <a:pt x="34286" y="0"/>
                    <a:pt x="76581" y="0"/>
                  </a:cubicBezTo>
                  <a:lnTo>
                    <a:pt x="880686" y="0"/>
                  </a:lnTo>
                  <a:cubicBezTo>
                    <a:pt x="922981" y="0"/>
                    <a:pt x="957267" y="34286"/>
                    <a:pt x="957267" y="76581"/>
                  </a:cubicBezTo>
                  <a:lnTo>
                    <a:pt x="957267" y="689233"/>
                  </a:lnTo>
                  <a:cubicBezTo>
                    <a:pt x="957267" y="731528"/>
                    <a:pt x="922981" y="765814"/>
                    <a:pt x="880686" y="765814"/>
                  </a:cubicBezTo>
                  <a:lnTo>
                    <a:pt x="76581" y="765814"/>
                  </a:lnTo>
                  <a:cubicBezTo>
                    <a:pt x="34286" y="765814"/>
                    <a:pt x="0" y="731528"/>
                    <a:pt x="0" y="689233"/>
                  </a:cubicBezTo>
                  <a:lnTo>
                    <a:pt x="0" y="76581"/>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1480" tIns="41480" rIns="41480" bIns="41480" numCol="1" spcCol="1270" rtlCol="1" anchor="ctr" anchorCtr="0">
              <a:noAutofit/>
            </a:bodyPr>
            <a:lstStyle/>
            <a:p>
              <a:pPr marL="0" lvl="0" indent="0" algn="ctr" defTabSz="444500" rtl="1">
                <a:lnSpc>
                  <a:spcPct val="90000"/>
                </a:lnSpc>
                <a:spcBef>
                  <a:spcPct val="0"/>
                </a:spcBef>
                <a:spcAft>
                  <a:spcPct val="35000"/>
                </a:spcAft>
                <a:buNone/>
              </a:pPr>
              <a:r>
                <a:rPr lang="ar" sz="1000" kern="1200">
                  <a:latin typeface="Sakkal Majalla" panose="02000000000000000000" pitchFamily="2" charset="-78"/>
                  <a:cs typeface="Sakkal Majalla" panose="02000000000000000000" pitchFamily="2" charset="-78"/>
                </a:rPr>
                <a:t>نسب الأداء</a:t>
              </a:r>
            </a:p>
          </p:txBody>
        </p:sp>
        <p:sp>
          <p:nvSpPr>
            <p:cNvPr id="20" name="Arrow: Left 19">
              <a:extLst>
                <a:ext uri="{FF2B5EF4-FFF2-40B4-BE49-F238E27FC236}">
                  <a16:creationId xmlns:a16="http://schemas.microsoft.com/office/drawing/2014/main" id="{5E1AD311-124B-9119-69F2-F85DDA5DA6B3}"/>
                </a:ext>
              </a:extLst>
            </p:cNvPr>
            <p:cNvSpPr/>
            <p:nvPr/>
          </p:nvSpPr>
          <p:spPr>
            <a:xfrm>
              <a:off x="5242445" y="5297201"/>
              <a:ext cx="1816892" cy="389744"/>
            </a:xfrm>
            <a:prstGeom prst="leftArrow">
              <a:avLst>
                <a:gd name="adj1" fmla="val 60000"/>
                <a:gd name="adj2" fmla="val 50000"/>
              </a:avLst>
            </a:pr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lt1"/>
            </a:fontRef>
          </p:style>
          <p:txBody>
            <a:bodyPr/>
            <a:lstStyle/>
            <a:p>
              <a:endParaRPr lang="en-GB"/>
            </a:p>
          </p:txBody>
        </p:sp>
        <p:sp>
          <p:nvSpPr>
            <p:cNvPr id="21" name="Freeform: Shape 20">
              <a:extLst>
                <a:ext uri="{FF2B5EF4-FFF2-40B4-BE49-F238E27FC236}">
                  <a16:creationId xmlns:a16="http://schemas.microsoft.com/office/drawing/2014/main" id="{1CD2301F-4D96-567D-064C-C6953A6DF66C}"/>
                </a:ext>
              </a:extLst>
            </p:cNvPr>
            <p:cNvSpPr/>
            <p:nvPr/>
          </p:nvSpPr>
          <p:spPr>
            <a:xfrm>
              <a:off x="6580704" y="5109166"/>
              <a:ext cx="957267" cy="765814"/>
            </a:xfrm>
            <a:custGeom>
              <a:avLst/>
              <a:gdLst>
                <a:gd name="connsiteX0" fmla="*/ 0 w 957267"/>
                <a:gd name="connsiteY0" fmla="*/ 76581 h 765814"/>
                <a:gd name="connsiteX1" fmla="*/ 76581 w 957267"/>
                <a:gd name="connsiteY1" fmla="*/ 0 h 765814"/>
                <a:gd name="connsiteX2" fmla="*/ 880686 w 957267"/>
                <a:gd name="connsiteY2" fmla="*/ 0 h 765814"/>
                <a:gd name="connsiteX3" fmla="*/ 957267 w 957267"/>
                <a:gd name="connsiteY3" fmla="*/ 76581 h 765814"/>
                <a:gd name="connsiteX4" fmla="*/ 957267 w 957267"/>
                <a:gd name="connsiteY4" fmla="*/ 689233 h 765814"/>
                <a:gd name="connsiteX5" fmla="*/ 880686 w 957267"/>
                <a:gd name="connsiteY5" fmla="*/ 765814 h 765814"/>
                <a:gd name="connsiteX6" fmla="*/ 76581 w 957267"/>
                <a:gd name="connsiteY6" fmla="*/ 765814 h 765814"/>
                <a:gd name="connsiteX7" fmla="*/ 0 w 957267"/>
                <a:gd name="connsiteY7" fmla="*/ 689233 h 765814"/>
                <a:gd name="connsiteX8" fmla="*/ 0 w 957267"/>
                <a:gd name="connsiteY8" fmla="*/ 76581 h 76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267" h="765814">
                  <a:moveTo>
                    <a:pt x="0" y="76581"/>
                  </a:moveTo>
                  <a:cubicBezTo>
                    <a:pt x="0" y="34286"/>
                    <a:pt x="34286" y="0"/>
                    <a:pt x="76581" y="0"/>
                  </a:cubicBezTo>
                  <a:lnTo>
                    <a:pt x="880686" y="0"/>
                  </a:lnTo>
                  <a:cubicBezTo>
                    <a:pt x="922981" y="0"/>
                    <a:pt x="957267" y="34286"/>
                    <a:pt x="957267" y="76581"/>
                  </a:cubicBezTo>
                  <a:lnTo>
                    <a:pt x="957267" y="689233"/>
                  </a:lnTo>
                  <a:cubicBezTo>
                    <a:pt x="957267" y="731528"/>
                    <a:pt x="922981" y="765814"/>
                    <a:pt x="880686" y="765814"/>
                  </a:cubicBezTo>
                  <a:lnTo>
                    <a:pt x="76581" y="765814"/>
                  </a:lnTo>
                  <a:cubicBezTo>
                    <a:pt x="34286" y="765814"/>
                    <a:pt x="0" y="731528"/>
                    <a:pt x="0" y="689233"/>
                  </a:cubicBezTo>
                  <a:lnTo>
                    <a:pt x="0" y="76581"/>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1480" tIns="41480" rIns="41480" bIns="41480" numCol="1" spcCol="1270" rtlCol="1" anchor="ctr" anchorCtr="0">
              <a:noAutofit/>
            </a:bodyPr>
            <a:lstStyle/>
            <a:p>
              <a:pPr marL="0" lvl="0" indent="0" algn="ctr" defTabSz="444500" rtl="1">
                <a:lnSpc>
                  <a:spcPct val="90000"/>
                </a:lnSpc>
                <a:spcBef>
                  <a:spcPct val="0"/>
                </a:spcBef>
                <a:spcAft>
                  <a:spcPct val="35000"/>
                </a:spcAft>
                <a:buNone/>
              </a:pPr>
              <a:r>
                <a:rPr lang="ar" sz="1000" kern="1200">
                  <a:latin typeface="Sakkal Majalla" panose="02000000000000000000" pitchFamily="2" charset="-78"/>
                  <a:cs typeface="Sakkal Majalla" panose="02000000000000000000" pitchFamily="2" charset="-78"/>
                </a:rPr>
                <a:t>إعداد تقارير الأعمال</a:t>
              </a:r>
            </a:p>
          </p:txBody>
        </p:sp>
      </p:grpSp>
      <p:sp>
        <p:nvSpPr>
          <p:cNvPr id="3" name="Footer Placeholder 2">
            <a:extLst>
              <a:ext uri="{FF2B5EF4-FFF2-40B4-BE49-F238E27FC236}">
                <a16:creationId xmlns:a16="http://schemas.microsoft.com/office/drawing/2014/main" id="{49E771BC-F07F-6777-423D-01C8370A6AB5}"/>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2446914149"/>
      </p:ext>
    </p:extLst>
  </p:cSld>
  <p:clrMapOvr>
    <a:masterClrMapping/>
  </p:clrMapOvr>
  <p:transition>
    <p:sndAc>
      <p:stSnd>
        <p:snd r:embed="rId3" name="click.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0769"/>
            <a:ext cx="7772400" cy="1152128"/>
          </a:xfrm>
        </p:spPr>
        <p:txBody>
          <a:bodyPr rtlCol="1"/>
          <a:lstStyle/>
          <a:p>
            <a:pPr rtl="1"/>
            <a:r>
              <a:rPr lang="ar" sz="4600" dirty="0">
                <a:latin typeface="Sakkal Majalla" panose="02000000000000000000" pitchFamily="2" charset="-78"/>
                <a:cs typeface="Sakkal Majalla" panose="02000000000000000000" pitchFamily="2" charset="-78"/>
              </a:rPr>
              <a:t>المصادر الداخلية للتمويل الداخلي (2)</a:t>
            </a:r>
          </a:p>
        </p:txBody>
      </p:sp>
      <p:sp>
        <p:nvSpPr>
          <p:cNvPr id="3" name="Subtitle 2"/>
          <p:cNvSpPr>
            <a:spLocks noGrp="1"/>
          </p:cNvSpPr>
          <p:nvPr>
            <p:ph type="subTitle" idx="1"/>
          </p:nvPr>
        </p:nvSpPr>
        <p:spPr>
          <a:xfrm>
            <a:off x="373596" y="2492897"/>
            <a:ext cx="7772400" cy="3960439"/>
          </a:xfrm>
        </p:spPr>
        <p:txBody>
          <a:bodyPr rtlCol="1"/>
          <a:lstStyle/>
          <a:p>
            <a:pPr rtl="1"/>
            <a:endParaRPr lang="en-GB" b="1">
              <a:latin typeface="Sakkal Majalla" panose="02000000000000000000" pitchFamily="2" charset="-78"/>
              <a:cs typeface="Sakkal Majalla" panose="02000000000000000000" pitchFamily="2" charset="-78"/>
            </a:endParaRPr>
          </a:p>
          <a:p>
            <a:pPr rtl="1"/>
            <a:endParaRPr lang="en-GB" b="1">
              <a:latin typeface="Sakkal Majalla" panose="02000000000000000000" pitchFamily="2" charset="-78"/>
              <a:cs typeface="Sakkal Majalla" panose="02000000000000000000" pitchFamily="2" charset="-78"/>
            </a:endParaRPr>
          </a:p>
        </p:txBody>
      </p:sp>
      <p:grpSp>
        <p:nvGrpSpPr>
          <p:cNvPr id="5" name="Group 4">
            <a:extLst>
              <a:ext uri="{FF2B5EF4-FFF2-40B4-BE49-F238E27FC236}">
                <a16:creationId xmlns:a16="http://schemas.microsoft.com/office/drawing/2014/main" id="{EA425BDE-A8C0-2B51-B745-C55C5E03EEE5}"/>
              </a:ext>
            </a:extLst>
          </p:cNvPr>
          <p:cNvGrpSpPr/>
          <p:nvPr/>
        </p:nvGrpSpPr>
        <p:grpSpPr>
          <a:xfrm flipH="1">
            <a:off x="912794" y="2715818"/>
            <a:ext cx="7313061" cy="2368251"/>
            <a:chOff x="912794" y="2715818"/>
            <a:chExt cx="7313061" cy="2368251"/>
          </a:xfrm>
        </p:grpSpPr>
        <p:sp>
          <p:nvSpPr>
            <p:cNvPr id="7" name="Arrow: Right 6">
              <a:extLst>
                <a:ext uri="{FF2B5EF4-FFF2-40B4-BE49-F238E27FC236}">
                  <a16:creationId xmlns:a16="http://schemas.microsoft.com/office/drawing/2014/main" id="{E429FF4F-5F68-0A5A-FE9F-9D66CC7FB70B}"/>
                </a:ext>
              </a:extLst>
            </p:cNvPr>
            <p:cNvSpPr/>
            <p:nvPr/>
          </p:nvSpPr>
          <p:spPr>
            <a:xfrm>
              <a:off x="1461674" y="2715818"/>
              <a:ext cx="6220650" cy="2368251"/>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3673F081-8C71-5275-1BE3-AB0145BDE34A}"/>
                </a:ext>
              </a:extLst>
            </p:cNvPr>
            <p:cNvSpPr/>
            <p:nvPr/>
          </p:nvSpPr>
          <p:spPr>
            <a:xfrm>
              <a:off x="912794" y="3076057"/>
              <a:ext cx="2130619" cy="1534361"/>
            </a:xfrm>
            <a:custGeom>
              <a:avLst/>
              <a:gdLst>
                <a:gd name="connsiteX0" fmla="*/ 0 w 2130619"/>
                <a:gd name="connsiteY0" fmla="*/ 255732 h 1534361"/>
                <a:gd name="connsiteX1" fmla="*/ 255732 w 2130619"/>
                <a:gd name="connsiteY1" fmla="*/ 0 h 1534361"/>
                <a:gd name="connsiteX2" fmla="*/ 1874887 w 2130619"/>
                <a:gd name="connsiteY2" fmla="*/ 0 h 1534361"/>
                <a:gd name="connsiteX3" fmla="*/ 2130619 w 2130619"/>
                <a:gd name="connsiteY3" fmla="*/ 255732 h 1534361"/>
                <a:gd name="connsiteX4" fmla="*/ 2130619 w 2130619"/>
                <a:gd name="connsiteY4" fmla="*/ 1278629 h 1534361"/>
                <a:gd name="connsiteX5" fmla="*/ 1874887 w 2130619"/>
                <a:gd name="connsiteY5" fmla="*/ 1534361 h 1534361"/>
                <a:gd name="connsiteX6" fmla="*/ 255732 w 2130619"/>
                <a:gd name="connsiteY6" fmla="*/ 1534361 h 1534361"/>
                <a:gd name="connsiteX7" fmla="*/ 0 w 2130619"/>
                <a:gd name="connsiteY7" fmla="*/ 1278629 h 1534361"/>
                <a:gd name="connsiteX8" fmla="*/ 0 w 2130619"/>
                <a:gd name="connsiteY8" fmla="*/ 255732 h 15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619" h="1534361">
                  <a:moveTo>
                    <a:pt x="0" y="255732"/>
                  </a:moveTo>
                  <a:cubicBezTo>
                    <a:pt x="0" y="114495"/>
                    <a:pt x="114495" y="0"/>
                    <a:pt x="255732" y="0"/>
                  </a:cubicBezTo>
                  <a:lnTo>
                    <a:pt x="1874887" y="0"/>
                  </a:lnTo>
                  <a:cubicBezTo>
                    <a:pt x="2016124" y="0"/>
                    <a:pt x="2130619" y="114495"/>
                    <a:pt x="2130619" y="255732"/>
                  </a:cubicBezTo>
                  <a:lnTo>
                    <a:pt x="2130619" y="1278629"/>
                  </a:lnTo>
                  <a:cubicBezTo>
                    <a:pt x="2130619" y="1419866"/>
                    <a:pt x="2016124" y="1534361"/>
                    <a:pt x="1874887" y="1534361"/>
                  </a:cubicBezTo>
                  <a:lnTo>
                    <a:pt x="255732" y="1534361"/>
                  </a:lnTo>
                  <a:cubicBezTo>
                    <a:pt x="114495" y="1534361"/>
                    <a:pt x="0" y="1419866"/>
                    <a:pt x="0" y="1278629"/>
                  </a:cubicBezTo>
                  <a:lnTo>
                    <a:pt x="0" y="2557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861" tIns="135861" rIns="135861" bIns="135861" numCol="1" spcCol="1270" rtlCol="1" anchor="ctr" anchorCtr="0">
              <a:noAutofit/>
            </a:bodyPr>
            <a:lstStyle/>
            <a:p>
              <a:pPr marL="0" lvl="0" indent="0" algn="ctr" defTabSz="711200" rtl="1">
                <a:lnSpc>
                  <a:spcPct val="90000"/>
                </a:lnSpc>
                <a:spcBef>
                  <a:spcPct val="0"/>
                </a:spcBef>
                <a:spcAft>
                  <a:spcPct val="35000"/>
                </a:spcAft>
                <a:buNone/>
              </a:pPr>
              <a:r>
                <a:rPr lang="ar" sz="1600" b="1" kern="1200" dirty="0">
                  <a:solidFill>
                    <a:schemeClr val="tx1"/>
                  </a:solidFill>
                  <a:latin typeface="Sakkal Majalla" panose="02000000000000000000" pitchFamily="2" charset="-78"/>
                  <a:cs typeface="Sakkal Majalla" panose="02000000000000000000" pitchFamily="2" charset="-78"/>
                </a:rPr>
                <a:t>المواد المشتراة (التكاليف)</a:t>
              </a:r>
            </a:p>
            <a:p>
              <a:pPr marL="0" lvl="0" indent="0" algn="ctr" defTabSz="711200" rtl="1">
                <a:lnSpc>
                  <a:spcPct val="90000"/>
                </a:lnSpc>
                <a:spcBef>
                  <a:spcPct val="0"/>
                </a:spcBef>
                <a:spcAft>
                  <a:spcPct val="35000"/>
                </a:spcAft>
                <a:buNone/>
              </a:pPr>
              <a:r>
                <a:rPr lang="ar" sz="1600" b="1" kern="1200" dirty="0">
                  <a:solidFill>
                    <a:schemeClr val="tx1"/>
                  </a:solidFill>
                  <a:latin typeface="Sakkal Majalla" panose="02000000000000000000" pitchFamily="2" charset="-78"/>
                  <a:cs typeface="Sakkal Majalla" panose="02000000000000000000" pitchFamily="2" charset="-78"/>
                </a:rPr>
                <a:t>العمالة المستخدمة (التكاليف)</a:t>
              </a:r>
            </a:p>
          </p:txBody>
        </p:sp>
        <p:sp>
          <p:nvSpPr>
            <p:cNvPr id="9" name="Freeform: Shape 8">
              <a:extLst>
                <a:ext uri="{FF2B5EF4-FFF2-40B4-BE49-F238E27FC236}">
                  <a16:creationId xmlns:a16="http://schemas.microsoft.com/office/drawing/2014/main" id="{94A6BF7C-BEBE-D61E-530C-7A044A18FF46}"/>
                </a:ext>
              </a:extLst>
            </p:cNvPr>
            <p:cNvSpPr/>
            <p:nvPr/>
          </p:nvSpPr>
          <p:spPr>
            <a:xfrm>
              <a:off x="3245660" y="3071055"/>
              <a:ext cx="1695458" cy="1657775"/>
            </a:xfrm>
            <a:custGeom>
              <a:avLst/>
              <a:gdLst>
                <a:gd name="connsiteX0" fmla="*/ 0 w 1695458"/>
                <a:gd name="connsiteY0" fmla="*/ 276301 h 1657775"/>
                <a:gd name="connsiteX1" fmla="*/ 276301 w 1695458"/>
                <a:gd name="connsiteY1" fmla="*/ 0 h 1657775"/>
                <a:gd name="connsiteX2" fmla="*/ 1419157 w 1695458"/>
                <a:gd name="connsiteY2" fmla="*/ 0 h 1657775"/>
                <a:gd name="connsiteX3" fmla="*/ 1695458 w 1695458"/>
                <a:gd name="connsiteY3" fmla="*/ 276301 h 1657775"/>
                <a:gd name="connsiteX4" fmla="*/ 1695458 w 1695458"/>
                <a:gd name="connsiteY4" fmla="*/ 1381474 h 1657775"/>
                <a:gd name="connsiteX5" fmla="*/ 1419157 w 1695458"/>
                <a:gd name="connsiteY5" fmla="*/ 1657775 h 1657775"/>
                <a:gd name="connsiteX6" fmla="*/ 276301 w 1695458"/>
                <a:gd name="connsiteY6" fmla="*/ 1657775 h 1657775"/>
                <a:gd name="connsiteX7" fmla="*/ 0 w 1695458"/>
                <a:gd name="connsiteY7" fmla="*/ 1381474 h 1657775"/>
                <a:gd name="connsiteX8" fmla="*/ 0 w 1695458"/>
                <a:gd name="connsiteY8" fmla="*/ 276301 h 16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458" h="1657775">
                  <a:moveTo>
                    <a:pt x="0" y="276301"/>
                  </a:moveTo>
                  <a:cubicBezTo>
                    <a:pt x="0" y="123704"/>
                    <a:pt x="123704" y="0"/>
                    <a:pt x="276301" y="0"/>
                  </a:cubicBezTo>
                  <a:lnTo>
                    <a:pt x="1419157" y="0"/>
                  </a:lnTo>
                  <a:cubicBezTo>
                    <a:pt x="1571754" y="0"/>
                    <a:pt x="1695458" y="123704"/>
                    <a:pt x="1695458" y="276301"/>
                  </a:cubicBezTo>
                  <a:lnTo>
                    <a:pt x="1695458" y="1381474"/>
                  </a:lnTo>
                  <a:cubicBezTo>
                    <a:pt x="1695458" y="1534071"/>
                    <a:pt x="1571754" y="1657775"/>
                    <a:pt x="1419157" y="1657775"/>
                  </a:cubicBezTo>
                  <a:lnTo>
                    <a:pt x="276301" y="1657775"/>
                  </a:lnTo>
                  <a:cubicBezTo>
                    <a:pt x="123704" y="1657775"/>
                    <a:pt x="0" y="1534071"/>
                    <a:pt x="0" y="1381474"/>
                  </a:cubicBezTo>
                  <a:lnTo>
                    <a:pt x="0" y="2763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86" tIns="141886" rIns="141886" bIns="141886" numCol="1" spcCol="1270" rtlCol="1" anchor="ctr" anchorCtr="0">
              <a:noAutofit/>
            </a:bodyPr>
            <a:lstStyle/>
            <a:p>
              <a:pPr marL="0" lvl="0" indent="0" algn="ctr" defTabSz="711200" rtl="1">
                <a:lnSpc>
                  <a:spcPct val="90000"/>
                </a:lnSpc>
                <a:spcBef>
                  <a:spcPct val="0"/>
                </a:spcBef>
                <a:spcAft>
                  <a:spcPct val="35000"/>
                </a:spcAft>
                <a:buNone/>
              </a:pPr>
              <a:r>
                <a:rPr lang="ar" sz="1600" b="1" kern="1200">
                  <a:solidFill>
                    <a:schemeClr val="tx1"/>
                  </a:solidFill>
                  <a:latin typeface="Sakkal Majalla" panose="02000000000000000000" pitchFamily="2" charset="-78"/>
                  <a:cs typeface="Sakkal Majalla" panose="02000000000000000000" pitchFamily="2" charset="-78"/>
                </a:rPr>
                <a:t>السلع المنتجة</a:t>
              </a:r>
            </a:p>
          </p:txBody>
        </p:sp>
        <p:sp>
          <p:nvSpPr>
            <p:cNvPr id="10" name="Freeform: Shape 9">
              <a:extLst>
                <a:ext uri="{FF2B5EF4-FFF2-40B4-BE49-F238E27FC236}">
                  <a16:creationId xmlns:a16="http://schemas.microsoft.com/office/drawing/2014/main" id="{018FD999-9E2F-64D9-724A-EFEEDCD0A1F5}"/>
                </a:ext>
              </a:extLst>
            </p:cNvPr>
            <p:cNvSpPr/>
            <p:nvPr/>
          </p:nvSpPr>
          <p:spPr>
            <a:xfrm>
              <a:off x="5138015" y="3130261"/>
              <a:ext cx="1709563" cy="1539363"/>
            </a:xfrm>
            <a:custGeom>
              <a:avLst/>
              <a:gdLst>
                <a:gd name="connsiteX0" fmla="*/ 0 w 1709563"/>
                <a:gd name="connsiteY0" fmla="*/ 256566 h 1539363"/>
                <a:gd name="connsiteX1" fmla="*/ 256566 w 1709563"/>
                <a:gd name="connsiteY1" fmla="*/ 0 h 1539363"/>
                <a:gd name="connsiteX2" fmla="*/ 1452997 w 1709563"/>
                <a:gd name="connsiteY2" fmla="*/ 0 h 1539363"/>
                <a:gd name="connsiteX3" fmla="*/ 1709563 w 1709563"/>
                <a:gd name="connsiteY3" fmla="*/ 256566 h 1539363"/>
                <a:gd name="connsiteX4" fmla="*/ 1709563 w 1709563"/>
                <a:gd name="connsiteY4" fmla="*/ 1282797 h 1539363"/>
                <a:gd name="connsiteX5" fmla="*/ 1452997 w 1709563"/>
                <a:gd name="connsiteY5" fmla="*/ 1539363 h 1539363"/>
                <a:gd name="connsiteX6" fmla="*/ 256566 w 1709563"/>
                <a:gd name="connsiteY6" fmla="*/ 1539363 h 1539363"/>
                <a:gd name="connsiteX7" fmla="*/ 0 w 1709563"/>
                <a:gd name="connsiteY7" fmla="*/ 1282797 h 1539363"/>
                <a:gd name="connsiteX8" fmla="*/ 0 w 1709563"/>
                <a:gd name="connsiteY8" fmla="*/ 256566 h 153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563" h="1539363">
                  <a:moveTo>
                    <a:pt x="0" y="256566"/>
                  </a:moveTo>
                  <a:cubicBezTo>
                    <a:pt x="0" y="114869"/>
                    <a:pt x="114869" y="0"/>
                    <a:pt x="256566" y="0"/>
                  </a:cubicBezTo>
                  <a:lnTo>
                    <a:pt x="1452997" y="0"/>
                  </a:lnTo>
                  <a:cubicBezTo>
                    <a:pt x="1594694" y="0"/>
                    <a:pt x="1709563" y="114869"/>
                    <a:pt x="1709563" y="256566"/>
                  </a:cubicBezTo>
                  <a:lnTo>
                    <a:pt x="1709563" y="1282797"/>
                  </a:lnTo>
                  <a:cubicBezTo>
                    <a:pt x="1709563" y="1424494"/>
                    <a:pt x="1594694" y="1539363"/>
                    <a:pt x="1452997" y="1539363"/>
                  </a:cubicBezTo>
                  <a:lnTo>
                    <a:pt x="256566" y="1539363"/>
                  </a:lnTo>
                  <a:cubicBezTo>
                    <a:pt x="114869" y="1539363"/>
                    <a:pt x="0" y="1424494"/>
                    <a:pt x="0" y="1282797"/>
                  </a:cubicBezTo>
                  <a:lnTo>
                    <a:pt x="0" y="2565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106" tIns="136106" rIns="136106" bIns="136106" numCol="1" spcCol="1270" rtlCol="1" anchor="ctr" anchorCtr="0">
              <a:noAutofit/>
            </a:bodyPr>
            <a:lstStyle/>
            <a:p>
              <a:pPr marL="0" lvl="0" indent="0" algn="ctr" defTabSz="711200" rtl="1">
                <a:lnSpc>
                  <a:spcPct val="90000"/>
                </a:lnSpc>
                <a:spcBef>
                  <a:spcPct val="0"/>
                </a:spcBef>
                <a:spcAft>
                  <a:spcPct val="35000"/>
                </a:spcAft>
                <a:buNone/>
              </a:pPr>
              <a:r>
                <a:rPr lang="ar" sz="1600" b="1" kern="1200">
                  <a:solidFill>
                    <a:schemeClr val="tx1"/>
                  </a:solidFill>
                  <a:latin typeface="Sakkal Majalla" panose="02000000000000000000" pitchFamily="2" charset="-78"/>
                  <a:cs typeface="Sakkal Majalla" panose="02000000000000000000" pitchFamily="2" charset="-78"/>
                </a:rPr>
                <a:t>السلع المباعة (الإيرادات)</a:t>
              </a:r>
            </a:p>
          </p:txBody>
        </p:sp>
        <p:sp>
          <p:nvSpPr>
            <p:cNvPr id="11" name="Freeform: Shape 10">
              <a:extLst>
                <a:ext uri="{FF2B5EF4-FFF2-40B4-BE49-F238E27FC236}">
                  <a16:creationId xmlns:a16="http://schemas.microsoft.com/office/drawing/2014/main" id="{660D0AF0-85D5-A85E-FD9C-D2E2F2D6CD7F}"/>
                </a:ext>
              </a:extLst>
            </p:cNvPr>
            <p:cNvSpPr/>
            <p:nvPr/>
          </p:nvSpPr>
          <p:spPr>
            <a:xfrm>
              <a:off x="7044475" y="3426293"/>
              <a:ext cx="1181380" cy="947300"/>
            </a:xfrm>
            <a:custGeom>
              <a:avLst/>
              <a:gdLst>
                <a:gd name="connsiteX0" fmla="*/ 0 w 1181380"/>
                <a:gd name="connsiteY0" fmla="*/ 157886 h 947300"/>
                <a:gd name="connsiteX1" fmla="*/ 157886 w 1181380"/>
                <a:gd name="connsiteY1" fmla="*/ 0 h 947300"/>
                <a:gd name="connsiteX2" fmla="*/ 1023494 w 1181380"/>
                <a:gd name="connsiteY2" fmla="*/ 0 h 947300"/>
                <a:gd name="connsiteX3" fmla="*/ 1181380 w 1181380"/>
                <a:gd name="connsiteY3" fmla="*/ 157886 h 947300"/>
                <a:gd name="connsiteX4" fmla="*/ 1181380 w 1181380"/>
                <a:gd name="connsiteY4" fmla="*/ 789414 h 947300"/>
                <a:gd name="connsiteX5" fmla="*/ 1023494 w 1181380"/>
                <a:gd name="connsiteY5" fmla="*/ 947300 h 947300"/>
                <a:gd name="connsiteX6" fmla="*/ 157886 w 1181380"/>
                <a:gd name="connsiteY6" fmla="*/ 947300 h 947300"/>
                <a:gd name="connsiteX7" fmla="*/ 0 w 1181380"/>
                <a:gd name="connsiteY7" fmla="*/ 789414 h 947300"/>
                <a:gd name="connsiteX8" fmla="*/ 0 w 1181380"/>
                <a:gd name="connsiteY8" fmla="*/ 157886 h 94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380" h="947300">
                  <a:moveTo>
                    <a:pt x="0" y="157886"/>
                  </a:moveTo>
                  <a:cubicBezTo>
                    <a:pt x="0" y="70688"/>
                    <a:pt x="70688" y="0"/>
                    <a:pt x="157886" y="0"/>
                  </a:cubicBezTo>
                  <a:lnTo>
                    <a:pt x="1023494" y="0"/>
                  </a:lnTo>
                  <a:cubicBezTo>
                    <a:pt x="1110692" y="0"/>
                    <a:pt x="1181380" y="70688"/>
                    <a:pt x="1181380" y="157886"/>
                  </a:cubicBezTo>
                  <a:lnTo>
                    <a:pt x="1181380" y="789414"/>
                  </a:lnTo>
                  <a:cubicBezTo>
                    <a:pt x="1181380" y="876612"/>
                    <a:pt x="1110692" y="947300"/>
                    <a:pt x="1023494" y="947300"/>
                  </a:cubicBezTo>
                  <a:lnTo>
                    <a:pt x="157886" y="947300"/>
                  </a:lnTo>
                  <a:cubicBezTo>
                    <a:pt x="70688" y="947300"/>
                    <a:pt x="0" y="876612"/>
                    <a:pt x="0" y="789414"/>
                  </a:cubicBezTo>
                  <a:lnTo>
                    <a:pt x="0" y="1578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7203" tIns="107203" rIns="107203" bIns="107203" numCol="1" spcCol="1270" rtlCol="1" anchor="ctr" anchorCtr="0">
              <a:noAutofit/>
            </a:bodyPr>
            <a:lstStyle/>
            <a:p>
              <a:pPr marL="0" lvl="0" indent="0" algn="ctr" defTabSz="711200" rtl="1">
                <a:lnSpc>
                  <a:spcPct val="90000"/>
                </a:lnSpc>
                <a:spcBef>
                  <a:spcPct val="0"/>
                </a:spcBef>
                <a:spcAft>
                  <a:spcPct val="35000"/>
                </a:spcAft>
                <a:buNone/>
              </a:pPr>
              <a:r>
                <a:rPr lang="ar" sz="1600" b="1" kern="1200">
                  <a:solidFill>
                    <a:schemeClr val="tx1"/>
                  </a:solidFill>
                  <a:latin typeface="Sakkal Majalla" panose="02000000000000000000" pitchFamily="2" charset="-78"/>
                  <a:cs typeface="Sakkal Majalla" panose="02000000000000000000" pitchFamily="2" charset="-78"/>
                </a:rPr>
                <a:t>الربح</a:t>
              </a:r>
            </a:p>
          </p:txBody>
        </p:sp>
      </p:grpSp>
      <p:sp>
        <p:nvSpPr>
          <p:cNvPr id="6" name="TextBox 5">
            <a:extLst>
              <a:ext uri="{FF2B5EF4-FFF2-40B4-BE49-F238E27FC236}">
                <a16:creationId xmlns:a16="http://schemas.microsoft.com/office/drawing/2014/main" id="{DE449D9B-98BC-7A4B-446D-B5FE2B89CBC1}"/>
              </a:ext>
            </a:extLst>
          </p:cNvPr>
          <p:cNvSpPr txBox="1"/>
          <p:nvPr/>
        </p:nvSpPr>
        <p:spPr>
          <a:xfrm>
            <a:off x="373596" y="5115297"/>
            <a:ext cx="7942820" cy="1323439"/>
          </a:xfrm>
          <a:prstGeom prst="rect">
            <a:avLst/>
          </a:prstGeom>
          <a:noFill/>
        </p:spPr>
        <p:txBody>
          <a:bodyPr wrap="square" rtlCol="1">
            <a:spAutoFit/>
          </a:bodyPr>
          <a:lstStyle/>
          <a:p>
            <a:pPr rtl="1"/>
            <a:r>
              <a:rPr lang="ar" sz="2000" dirty="0">
                <a:latin typeface="Sakkal Majalla" panose="02000000000000000000" pitchFamily="2" charset="-78"/>
                <a:cs typeface="Sakkal Majalla" panose="02000000000000000000" pitchFamily="2" charset="-78"/>
              </a:rPr>
              <a:t>تعريف المتعلمين بنموذج تصنيع بسيط يتم فيه تكبد تكاليف الإنتاج وتصنيع السلع (المنتجات) ثم بيعها لتحقيق الإيرادات.</a:t>
            </a:r>
          </a:p>
          <a:p>
            <a:pPr rtl="1"/>
            <a:endParaRPr lang="en-GB" sz="2000" dirty="0">
              <a:latin typeface="Sakkal Majalla" panose="02000000000000000000" pitchFamily="2" charset="-78"/>
              <a:cs typeface="Sakkal Majalla" panose="02000000000000000000" pitchFamily="2" charset="-78"/>
            </a:endParaRPr>
          </a:p>
          <a:p>
            <a:pPr rtl="1"/>
            <a:r>
              <a:rPr lang="ar" sz="2000" dirty="0">
                <a:latin typeface="Sakkal Majalla" panose="02000000000000000000" pitchFamily="2" charset="-78"/>
                <a:cs typeface="Sakkal Majalla" panose="02000000000000000000" pitchFamily="2" charset="-78"/>
              </a:rPr>
              <a:t>استكشف هذا النموذج مع المتعلمين لتقديم مفهوم الربح.</a:t>
            </a:r>
          </a:p>
        </p:txBody>
      </p:sp>
      <p:sp>
        <p:nvSpPr>
          <p:cNvPr id="4" name="Footer Placeholder 2">
            <a:extLst>
              <a:ext uri="{FF2B5EF4-FFF2-40B4-BE49-F238E27FC236}">
                <a16:creationId xmlns:a16="http://schemas.microsoft.com/office/drawing/2014/main" id="{7F273DFB-3B90-F9BF-A2E1-D66FF847B09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extLst>
      <p:ext uri="{BB962C8B-B14F-4D97-AF65-F5344CB8AC3E}">
        <p14:creationId xmlns:p14="http://schemas.microsoft.com/office/powerpoint/2010/main" val="1648730408"/>
      </p:ext>
    </p:extLst>
  </p:cSld>
  <p:clrMapOvr>
    <a:masterClrMapping/>
  </p:clrMapOvr>
  <p:transition>
    <p:sndAc>
      <p:stSnd>
        <p:snd r:embed="rId3" name="click.wav"/>
      </p:stSnd>
    </p:sndAc>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a:extLst>
              <a:ext uri="{FF2B5EF4-FFF2-40B4-BE49-F238E27FC236}">
                <a16:creationId xmlns:a16="http://schemas.microsoft.com/office/drawing/2014/main" id="{FC4F7FC9-2CE9-41A9-0CEE-4C8BD93B5782}"/>
              </a:ext>
            </a:extLst>
          </p:cNvPr>
          <p:cNvSpPr>
            <a:spLocks noGrp="1" noChangeArrowheads="1"/>
          </p:cNvSpPr>
          <p:nvPr>
            <p:ph type="title"/>
          </p:nvPr>
        </p:nvSpPr>
        <p:spPr bwMode="auto">
          <a:xfrm>
            <a:off x="251520" y="1268760"/>
            <a:ext cx="864096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4600" dirty="0">
                <a:latin typeface="Sakkal Majalla" panose="02000000000000000000" pitchFamily="2" charset="-78"/>
                <a:cs typeface="Sakkal Majalla" panose="02000000000000000000" pitchFamily="2" charset="-78"/>
              </a:rPr>
              <a:t>شكر وتقدير</a:t>
            </a:r>
          </a:p>
        </p:txBody>
      </p:sp>
      <p:sp>
        <p:nvSpPr>
          <p:cNvPr id="2" name="Content Placeholder 1">
            <a:extLst>
              <a:ext uri="{FF2B5EF4-FFF2-40B4-BE49-F238E27FC236}">
                <a16:creationId xmlns:a16="http://schemas.microsoft.com/office/drawing/2014/main" id="{571ED6DB-1193-D7D6-14BD-76307D6EBFD2}"/>
              </a:ext>
            </a:extLst>
          </p:cNvPr>
          <p:cNvSpPr>
            <a:spLocks noGrp="1"/>
          </p:cNvSpPr>
          <p:nvPr>
            <p:ph sz="half" idx="2"/>
          </p:nvPr>
        </p:nvSpPr>
        <p:spPr>
          <a:xfrm>
            <a:off x="468312" y="2195513"/>
            <a:ext cx="7991475" cy="3609975"/>
          </a:xfrm>
        </p:spPr>
        <p:txBody>
          <a:bodyPr rtlCol="1"/>
          <a:lstStyle/>
          <a:p>
            <a:pPr marL="0" indent="0" rtl="1">
              <a:buNone/>
            </a:pPr>
            <a:r>
              <a:rPr lang="ar" sz="2600" b="1" dirty="0">
                <a:latin typeface="Sakkal Majalla" panose="02000000000000000000" pitchFamily="2" charset="-78"/>
                <a:cs typeface="Sakkal Majalla" panose="02000000000000000000" pitchFamily="2" charset="-78"/>
              </a:rPr>
              <a:t>الصور</a:t>
            </a:r>
          </a:p>
          <a:p>
            <a:pPr marL="0" indent="0" rtl="1">
              <a:buNone/>
            </a:pPr>
            <a:r>
              <a:rPr lang="ar" sz="2000" b="1" dirty="0">
                <a:effectLst/>
                <a:latin typeface="Sakkal Majalla" panose="02000000000000000000" pitchFamily="2" charset="-78"/>
                <a:ea typeface="Calibri" panose="020F0502020204030204" pitchFamily="34" charset="0"/>
                <a:cs typeface="Sakkal Majalla" panose="02000000000000000000" pitchFamily="2" charset="-78"/>
              </a:rPr>
              <a:t>123آر اف: </a:t>
            </a:r>
            <a:r>
              <a:rPr lang="ar" sz="2000" dirty="0">
                <a:effectLst/>
                <a:latin typeface="Sakkal Majalla" panose="02000000000000000000" pitchFamily="2" charset="-78"/>
                <a:ea typeface="Calibri" panose="020F0502020204030204" pitchFamily="34" charset="0"/>
                <a:cs typeface="Sakkal Majalla" panose="02000000000000000000" pitchFamily="2" charset="-78"/>
              </a:rPr>
              <a:t>فيتيسلاف فالكا</a:t>
            </a:r>
            <a:r>
              <a:rPr lang="ar" sz="2000" b="1" dirty="0">
                <a:effectLst/>
                <a:latin typeface="Sakkal Majalla" panose="02000000000000000000" pitchFamily="2" charset="-78"/>
                <a:ea typeface="Calibri" panose="020F0502020204030204" pitchFamily="34" charset="0"/>
                <a:cs typeface="Sakkal Majalla" panose="02000000000000000000" pitchFamily="2" charset="-78"/>
              </a:rPr>
              <a:t> </a:t>
            </a:r>
            <a:r>
              <a:rPr lang="ar" sz="2000" dirty="0">
                <a:effectLst/>
                <a:latin typeface="Sakkal Majalla" panose="02000000000000000000" pitchFamily="2" charset="-78"/>
                <a:ea typeface="Calibri" panose="020F0502020204030204" pitchFamily="34" charset="0"/>
                <a:cs typeface="Sakkal Majalla" panose="02000000000000000000" pitchFamily="2" charset="-78"/>
              </a:rPr>
              <a:t> (الشريحة 6)، دازدرابيرما (الشريحة 10)، أندريا دونيتي (الشريحة 13)، يوليا كيريفا (الشريحة 26)، tتانغ 90246 (الشريحة 77)، ستوديو ورك ستوك (الشريحة 87 على اليمين)؛ </a:t>
            </a:r>
            <a:r>
              <a:rPr lang="ar" sz="2000" b="1" dirty="0">
                <a:effectLst/>
                <a:latin typeface="Sakkal Majalla" panose="02000000000000000000" pitchFamily="2" charset="-78"/>
                <a:ea typeface="Calibri" panose="020F0502020204030204" pitchFamily="34" charset="0"/>
                <a:cs typeface="Sakkal Majalla" panose="02000000000000000000" pitchFamily="2" charset="-78"/>
              </a:rPr>
              <a:t>شترستوك:</a:t>
            </a:r>
            <a:r>
              <a:rPr lang="ar" sz="2000" dirty="0">
                <a:effectLst/>
                <a:latin typeface="Sakkal Majalla" panose="02000000000000000000" pitchFamily="2" charset="-78"/>
                <a:ea typeface="Calibri" panose="020F0502020204030204" pitchFamily="34" charset="0"/>
                <a:cs typeface="Sakkal Majalla" panose="02000000000000000000" pitchFamily="2" charset="-78"/>
              </a:rPr>
              <a:t> فيكتور دود (الشريحة 7 والشريحة 12 بالأعلى)، سارافوت لينغ-إيم (الشريحة 8)، مارك وينفري (الشريحة 11 والشريحة 14)، دميترو نوفيتسكي (الشريحة 12 بالأسفل)، وايف بريك ميديا (الشريحة 72)، مينياريا (الشريحة 73)، تيليجند (الشريحة 74)، بي إم فوتو (الشريحة 78)، أنتونيكس (الشريحة 82)، 200 دي جي آر (الشريحة 87 على اليسار)، كرييت جوبز 51 (الشريحة 87 بالوسط).</a:t>
            </a:r>
            <a:endParaRPr lang="en-GB" sz="2000" dirty="0">
              <a:effectLst/>
              <a:latin typeface="Sakkal Majalla" panose="02000000000000000000" pitchFamily="2" charset="-78"/>
              <a:ea typeface="Calibri" panose="020F0502020204030204" pitchFamily="34" charset="0"/>
              <a:cs typeface="Sakkal Majalla" panose="02000000000000000000" pitchFamily="2" charset="-78"/>
            </a:endParaRPr>
          </a:p>
          <a:p>
            <a:pPr rtl="1"/>
            <a:endParaRPr lang="en-GB" dirty="0">
              <a:latin typeface="Sakkal Majalla" panose="02000000000000000000" pitchFamily="2" charset="-78"/>
              <a:cs typeface="Sakkal Majalla" panose="02000000000000000000" pitchFamily="2" charset="-78"/>
            </a:endParaRPr>
          </a:p>
          <a:p>
            <a:pPr rtl="1"/>
            <a:endParaRPr lang="en-GB" dirty="0">
              <a:latin typeface="Sakkal Majalla" panose="02000000000000000000" pitchFamily="2" charset="-78"/>
              <a:cs typeface="Sakkal Majalla" panose="02000000000000000000" pitchFamily="2" charset="-78"/>
            </a:endParaRPr>
          </a:p>
        </p:txBody>
      </p:sp>
      <p:sp>
        <p:nvSpPr>
          <p:cNvPr id="3" name="Footer Placeholder 2">
            <a:extLst>
              <a:ext uri="{FF2B5EF4-FFF2-40B4-BE49-F238E27FC236}">
                <a16:creationId xmlns:a16="http://schemas.microsoft.com/office/drawing/2014/main" id="{0D9401DF-877E-F76C-EE72-6804C7DAE60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A103000398472</a:t>
            </a:r>
            <a:endParaRPr lang="ar" sz="900" dirty="0"/>
          </a:p>
        </p:txBody>
      </p:sp>
    </p:spTree>
  </p:cSld>
  <p:clrMapOvr>
    <a:masterClrMapping/>
  </p:clrMapOvr>
  <p:transition>
    <p:sndAc>
      <p:stSnd>
        <p:snd r:embed="rId3" name="click.wav"/>
      </p:stSnd>
    </p:sndAc>
  </p:transition>
</p:sld>
</file>

<file path=ppt/theme/theme1.xml><?xml version="1.0" encoding="utf-8"?>
<a:theme xmlns:a="http://schemas.openxmlformats.org/drawingml/2006/main" name="1_Art and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_Travel and Tourism">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Beauty Therap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usiness">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Constructio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Creative Media">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Engineering">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Hospitalit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Information Technolog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Land-based">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F2AC0EC27FF3458662E003F8FEC281" ma:contentTypeVersion="20" ma:contentTypeDescription="Create a new document." ma:contentTypeScope="" ma:versionID="7d267daa26e24eee3a5f4b0eb9224b47">
  <xsd:schema xmlns:xsd="http://www.w3.org/2001/XMLSchema" xmlns:xs="http://www.w3.org/2001/XMLSchema" xmlns:p="http://schemas.microsoft.com/office/2006/metadata/properties" xmlns:ns2="f63d1639-2e8e-4dfe-b2d4-ff2deac92409" xmlns:ns3="7012c9df-7563-46f6-96ee-cebd66fd5577" targetNamespace="http://schemas.microsoft.com/office/2006/metadata/properties" ma:root="true" ma:fieldsID="144a094b618d5dc1a3294a7bede64c09" ns2:_="" ns3:_="">
    <xsd:import namespace="f63d1639-2e8e-4dfe-b2d4-ff2deac92409"/>
    <xsd:import namespace="7012c9df-7563-46f6-96ee-cebd66fd557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_Flow_SignoffStatus" minOccurs="0"/>
                <xsd:element ref="ns2:MediaServiceSearchProperties" minOccurs="0"/>
                <xsd:element ref="ns2:AdditionalInf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3d1639-2e8e-4dfe-b2d4-ff2deac924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_Flow_SignoffStatus" ma:index="25" nillable="true" ma:displayName="Sign-off status" ma:internalName="Sign_x002d_off_x0020_status">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AdditionalInfo" ma:index="27" nillable="true" ma:displayName="Additional Info" ma:format="Dropdown" ma:internalName="AdditionalInfo">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012c9df-7563-46f6-96ee-cebd66fd557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8bf6128-19fb-458b-8dd6-b174ec593e06}" ma:internalName="TaxCatchAll" ma:showField="CatchAllData" ma:web="7012c9df-7563-46f6-96ee-cebd66fd55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012c9df-7563-46f6-96ee-cebd66fd5577" xsi:nil="true"/>
    <lcf76f155ced4ddcb4097134ff3c332f xmlns="f63d1639-2e8e-4dfe-b2d4-ff2deac92409">
      <Terms xmlns="http://schemas.microsoft.com/office/infopath/2007/PartnerControls"/>
    </lcf76f155ced4ddcb4097134ff3c332f>
    <_Flow_SignoffStatus xmlns="f63d1639-2e8e-4dfe-b2d4-ff2deac92409" xsi:nil="true"/>
    <AdditionalInfo xmlns="f63d1639-2e8e-4dfe-b2d4-ff2deac92409" xsi:nil="true"/>
  </documentManagement>
</p:properties>
</file>

<file path=customXml/itemProps1.xml><?xml version="1.0" encoding="utf-8"?>
<ds:datastoreItem xmlns:ds="http://schemas.openxmlformats.org/officeDocument/2006/customXml" ds:itemID="{3980BCB6-48B4-4D1D-BE78-CEEEBD21A3CD}"/>
</file>

<file path=customXml/itemProps2.xml><?xml version="1.0" encoding="utf-8"?>
<ds:datastoreItem xmlns:ds="http://schemas.openxmlformats.org/officeDocument/2006/customXml" ds:itemID="{0AA2910D-4917-49C0-8FBC-BFF7ABD28CFE}">
  <ds:schemaRefs>
    <ds:schemaRef ds:uri="http://schemas.microsoft.com/sharepoint/v3/contenttype/forms"/>
  </ds:schemaRefs>
</ds:datastoreItem>
</file>

<file path=customXml/itemProps3.xml><?xml version="1.0" encoding="utf-8"?>
<ds:datastoreItem xmlns:ds="http://schemas.openxmlformats.org/officeDocument/2006/customXml" ds:itemID="{BE128C10-8494-4532-BC53-E6B6CAF2921F}">
  <ds:schemaRefs>
    <ds:schemaRef ds:uri="http://purl.org/dc/dcmityp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6125ffc9-2c56-435e-8267-1393444907b2"/>
    <ds:schemaRef ds:uri="7c1bd8dc-4e40-424f-a15f-9ffcd522197f"/>
    <ds:schemaRef ds:uri="http://purl.org/dc/elements/1.1/"/>
    <ds:schemaRef ds:uri="http://schemas.microsoft.com/office/2006/metadata/properties"/>
  </ds:schemaRefs>
</ds:datastoreItem>
</file>

<file path=docMetadata/LabelInfo.xml><?xml version="1.0" encoding="utf-8"?>
<clbl:labelList xmlns:clbl="http://schemas.microsoft.com/office/2020/mipLabelMetadata">
  <clbl:label id="{8cc434d7-97d0-47d3-b5c5-14fe0e33e34b}" enabled="0" method="" siteId="{8cc434d7-97d0-47d3-b5c5-14fe0e33e34b}" removed="1"/>
</clbl:labelList>
</file>

<file path=docProps/app.xml><?xml version="1.0" encoding="utf-8"?>
<Properties xmlns="http://schemas.openxmlformats.org/officeDocument/2006/extended-properties" xmlns:vt="http://schemas.openxmlformats.org/officeDocument/2006/docPropsVTypes">
  <TotalTime>368</TotalTime>
  <Words>5662</Words>
  <Application>Microsoft Office PowerPoint</Application>
  <PresentationFormat>On-screen Show (4:3)</PresentationFormat>
  <Paragraphs>1152</Paragraphs>
  <Slides>90</Slides>
  <Notes>90</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90</vt:i4>
      </vt:variant>
    </vt:vector>
  </HeadingPairs>
  <TitlesOfParts>
    <vt:vector size="106" baseType="lpstr">
      <vt:lpstr>Arial</vt:lpstr>
      <vt:lpstr>Calibri</vt:lpstr>
      <vt:lpstr>Sakkal Majalla</vt:lpstr>
      <vt:lpstr>Symbol</vt:lpstr>
      <vt:lpstr>Verdana</vt:lpstr>
      <vt:lpstr>Wingdings</vt:lpstr>
      <vt:lpstr>1_Art and Design</vt:lpstr>
      <vt:lpstr>2_Beauty Therapy</vt:lpstr>
      <vt:lpstr>3_Business</vt:lpstr>
      <vt:lpstr>4_Construction</vt:lpstr>
      <vt:lpstr>5_Creative Media</vt:lpstr>
      <vt:lpstr>6_Engineering</vt:lpstr>
      <vt:lpstr>7_Hospitality</vt:lpstr>
      <vt:lpstr>8_Information Technology</vt:lpstr>
      <vt:lpstr>9_Land-based</vt:lpstr>
      <vt:lpstr>10_Travel and Tourism</vt:lpstr>
      <vt:lpstr>الوحدة 3</vt:lpstr>
      <vt:lpstr>تمويل الأعمال</vt:lpstr>
      <vt:lpstr>نتاجات التعلم</vt:lpstr>
      <vt:lpstr>نتاج التعلُّم أ  </vt:lpstr>
      <vt:lpstr>نتاج التعلم أ</vt:lpstr>
      <vt:lpstr>لماذا تحتاج الأعمال التجارية إلى التمويل؟</vt:lpstr>
      <vt:lpstr>دفع تكاليف الأعمال</vt:lpstr>
      <vt:lpstr>المصادر الداخلية للتمويل الداخلي (1)</vt:lpstr>
      <vt:lpstr>المصادر الداخلية للتمويل الداخلي (2)</vt:lpstr>
      <vt:lpstr>الربح</vt:lpstr>
      <vt:lpstr>الأصول</vt:lpstr>
      <vt:lpstr>أنواع الأصول التجارية </vt:lpstr>
      <vt:lpstr>أنواع الأصول التجارية </vt:lpstr>
      <vt:lpstr>مصادر التمويل الداخلي (3)</vt:lpstr>
      <vt:lpstr>مزايا مصادر التمويل الداخلية وعيوبها</vt:lpstr>
      <vt:lpstr>الخصوم التجارية</vt:lpstr>
      <vt:lpstr>الخصوم المتداولة وغير المتداولة</vt:lpstr>
      <vt:lpstr>صافي الأصول المتداولة</vt:lpstr>
      <vt:lpstr>حساب صافي الأصول المتداولة</vt:lpstr>
      <vt:lpstr>المصادر الخارجية لتمويل الأعمال</vt:lpstr>
      <vt:lpstr>أنواع مصادر التمويل الخارجية</vt:lpstr>
      <vt:lpstr>أنواع تمويل الأعمال الخارجية (1)</vt:lpstr>
      <vt:lpstr>أنواع تمويل الأعمال الخارجية (2)</vt:lpstr>
      <vt:lpstr>أنواع تمويل الأعمال الخارجية (3)</vt:lpstr>
      <vt:lpstr>العوامل التي يجب مراعاتها عند الحصول على تمويل الأعمال الخارجية</vt:lpstr>
      <vt:lpstr>مصادر الإيرادات</vt:lpstr>
      <vt:lpstr>الدخل التكميلي للأعمال</vt:lpstr>
      <vt:lpstr>أنواع المؤسسات التجارية</vt:lpstr>
      <vt:lpstr>نمو الأعمال</vt:lpstr>
      <vt:lpstr>أهداف الشركة (1)</vt:lpstr>
      <vt:lpstr>أهداف الشركة (2)</vt:lpstr>
      <vt:lpstr>لماذا تمتلك الشركات أهدافًا مختلفة؟</vt:lpstr>
      <vt:lpstr>أنواع الأعمال وأهدافها</vt:lpstr>
      <vt:lpstr>أنواع الأعمال وأهدافها</vt:lpstr>
      <vt:lpstr>يجب تقديم هذه الشريحة النهائية لنتاج التعلم أ كجزء من مواد الدعم للمهمة 1  ينبغي التأكد من أن المتعلمين على دراية بالعلاقات المختلفة التي تم استكشافها في أثناء تقديم نتاج التعلم أ </vt:lpstr>
      <vt:lpstr>نتاج التعلّم ب</vt:lpstr>
      <vt:lpstr>النقد والائتمان</vt:lpstr>
      <vt:lpstr>PowerPoint Presentation</vt:lpstr>
      <vt:lpstr>PowerPoint Presentation</vt:lpstr>
      <vt:lpstr>صافي التدفقات النقدية</vt:lpstr>
      <vt:lpstr>توقعات التدفقات النقدية</vt:lpstr>
      <vt:lpstr>القواعد الذهبية للتنبؤ</vt:lpstr>
      <vt:lpstr>تلميحات مفيدة عند إعداد توقعات التدفقات النقدية</vt:lpstr>
      <vt:lpstr>  قالب توقعات التدفقات النقدية  </vt:lpstr>
      <vt:lpstr>كيف تستخدم الأعمال توقعات التدفقات النقدية</vt:lpstr>
      <vt:lpstr>التعامل مع صعوبات التدفقات النقدية</vt:lpstr>
      <vt:lpstr>فوائد توقعات التدفقات النقدية وقيودها</vt:lpstr>
      <vt:lpstr>نقطة التعادل (تساوي التكلفة والربح)</vt:lpstr>
      <vt:lpstr>تحليل نقطة التعادل</vt:lpstr>
      <vt:lpstr>التكاليف الثابتة</vt:lpstr>
      <vt:lpstr>رسم بياني للتكاليف الثابتة</vt:lpstr>
      <vt:lpstr>التكاليف المتغيرة</vt:lpstr>
      <vt:lpstr>رسم بياني للتكلفة المتغيرة</vt:lpstr>
      <vt:lpstr>إجمالي التكاليف</vt:lpstr>
      <vt:lpstr>رسم بياني للتكلفة الإجمالية</vt:lpstr>
      <vt:lpstr>الإيرادات</vt:lpstr>
      <vt:lpstr>رسم بياني لإجمالي الإيرادات</vt:lpstr>
      <vt:lpstr>نقطة التعادل</vt:lpstr>
      <vt:lpstr>نقطة التعادل</vt:lpstr>
      <vt:lpstr>هامش الأمان</vt:lpstr>
      <vt:lpstr>المساهمة </vt:lpstr>
      <vt:lpstr>مثال عملي للمساهمة</vt:lpstr>
      <vt:lpstr>المساهمة ونقطة التعادل</vt:lpstr>
      <vt:lpstr>فوائد تحليل التعادل وقيوده.</vt:lpstr>
      <vt:lpstr>مخاطر الأعمال</vt:lpstr>
      <vt:lpstr>PowerPoint Presentation</vt:lpstr>
      <vt:lpstr>نتاج التعلُّم ج</vt:lpstr>
      <vt:lpstr>قائمة الدخل الشامل</vt:lpstr>
      <vt:lpstr>نموذج قائمة الدخل الشامل</vt:lpstr>
      <vt:lpstr>قائمة الدخل الشامل لمنتجات عمر للسنة المنتهية في 31 ديسمبر 20xx</vt:lpstr>
      <vt:lpstr>تعديلات على قائمة الدخل الشامل</vt:lpstr>
      <vt:lpstr>المخزون</vt:lpstr>
      <vt:lpstr>الاستهلاك</vt:lpstr>
      <vt:lpstr>مصاريف الاستهلاك الثابتة</vt:lpstr>
      <vt:lpstr>تقليل استهلاك الرصيد</vt:lpstr>
      <vt:lpstr>الاستهلاك المتراكم والقيمة الدفترية</vt:lpstr>
      <vt:lpstr>تحليل قائمة الدخل الشامل</vt:lpstr>
      <vt:lpstr>قائمة المركز المالي</vt:lpstr>
      <vt:lpstr>المصطلحات المالية المستخدمة في قائمة المركز المالي</vt:lpstr>
      <vt:lpstr>المركز المالي لشركة صلاح للمشاريع في 31 ديسمبر 20xx</vt:lpstr>
      <vt:lpstr>التعديلات في قائمة المركز المالي</vt:lpstr>
      <vt:lpstr>تحليل قائمة المركز المالي</vt:lpstr>
      <vt:lpstr>لماذا تقيس الشركات الأداء</vt:lpstr>
      <vt:lpstr>نسب الأداء</vt:lpstr>
      <vt:lpstr>نسب الأداء</vt:lpstr>
      <vt:lpstr>نسب الأداء</vt:lpstr>
      <vt:lpstr>إعداد تقارير الأداء المالي</vt:lpstr>
      <vt:lpstr>كتابة تقارير الأعمال</vt:lpstr>
      <vt:lpstr>PowerPoint Presentation</vt:lpstr>
      <vt:lpstr>شكر وتقدير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Construction Science</dc:title>
  <dc:creator>Microsoft Office User</dc:creator>
  <cp:lastModifiedBy>Paul Winser</cp:lastModifiedBy>
  <cp:revision>36</cp:revision>
  <cp:lastPrinted>2024-04-10T08:30:28Z</cp:lastPrinted>
  <dcterms:created xsi:type="dcterms:W3CDTF">2020-07-15T07:14:47Z</dcterms:created>
  <dcterms:modified xsi:type="dcterms:W3CDTF">2024-09-12T12:33:52Z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0x01010011F2AC0EC27FF3458662E003F8FEC281</vt:lpwstr>
  </property>
  <property fmtid="{D5CDD505-2E9C-101B-9397-08002B2CF9AE}" pid="4" name="MediaServiceImageTags">
    <vt:lpwstr/>
  </property>
</Properties>
</file>